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7556500" cy="10693400"/>
  <p:notesSz cx="6858000" cy="9144000"/>
  <p:embeddedFontLst>
    <p:embeddedFont>
      <p:font typeface="Nanum Square Ultra-Bold" charset="1" panose="020B0600000101010101"/>
      <p:regular r:id="rId7"/>
    </p:embeddedFont>
    <p:embeddedFont>
      <p:font typeface="Nanum Square Bold" charset="1" panose="020B0600000101010101"/>
      <p:regular r:id="rId8"/>
    </p:embeddedFont>
    <p:embeddedFont>
      <p:font typeface="Nanum Square" charset="1" panose="020B0600000101010101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429461" y="-355416"/>
            <a:ext cx="8285642" cy="3723074"/>
            <a:chOff x="0" y="0"/>
            <a:chExt cx="3617605" cy="162553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617605" cy="1625536"/>
            </a:xfrm>
            <a:custGeom>
              <a:avLst/>
              <a:gdLst/>
              <a:ahLst/>
              <a:cxnLst/>
              <a:rect r="r" b="b" t="t" l="l"/>
              <a:pathLst>
                <a:path h="1625536" w="3617605">
                  <a:moveTo>
                    <a:pt x="0" y="0"/>
                  </a:moveTo>
                  <a:lnTo>
                    <a:pt x="3617605" y="0"/>
                  </a:lnTo>
                  <a:lnTo>
                    <a:pt x="3617605" y="1625536"/>
                  </a:lnTo>
                  <a:lnTo>
                    <a:pt x="0" y="1625536"/>
                  </a:lnTo>
                  <a:close/>
                </a:path>
              </a:pathLst>
            </a:custGeom>
            <a:solidFill>
              <a:srgbClr val="737373">
                <a:alpha val="7843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3617605" cy="1673161"/>
            </a:xfrm>
            <a:prstGeom prst="rect">
              <a:avLst/>
            </a:prstGeom>
          </p:spPr>
          <p:txBody>
            <a:bodyPr anchor="ctr" rtlCol="false" tIns="23334" lIns="23334" bIns="23334" rIns="23334"/>
            <a:lstStyle/>
            <a:p>
              <a:pPr algn="ctr">
                <a:lnSpc>
                  <a:spcPts val="1469"/>
                </a:lnSpc>
              </a:pPr>
            </a:p>
          </p:txBody>
        </p:sp>
      </p:grpSp>
      <p:sp>
        <p:nvSpPr>
          <p:cNvPr name="AutoShape 5" id="5"/>
          <p:cNvSpPr/>
          <p:nvPr/>
        </p:nvSpPr>
        <p:spPr>
          <a:xfrm flipV="true">
            <a:off x="571891" y="4018989"/>
            <a:ext cx="2925944" cy="0"/>
          </a:xfrm>
          <a:prstGeom prst="line">
            <a:avLst/>
          </a:prstGeom>
          <a:ln cap="rnd" w="9525">
            <a:solidFill>
              <a:srgbClr val="737373">
                <a:alpha val="49804"/>
              </a:srgbClr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6" id="6"/>
          <p:cNvSpPr/>
          <p:nvPr/>
        </p:nvSpPr>
        <p:spPr>
          <a:xfrm flipV="true">
            <a:off x="571891" y="6191419"/>
            <a:ext cx="2925944" cy="0"/>
          </a:xfrm>
          <a:prstGeom prst="line">
            <a:avLst/>
          </a:prstGeom>
          <a:ln cap="rnd" w="9525">
            <a:solidFill>
              <a:srgbClr val="737373">
                <a:alpha val="49804"/>
              </a:srgbClr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7" id="7"/>
          <p:cNvSpPr/>
          <p:nvPr/>
        </p:nvSpPr>
        <p:spPr>
          <a:xfrm flipV="true">
            <a:off x="571891" y="8452817"/>
            <a:ext cx="2925944" cy="0"/>
          </a:xfrm>
          <a:prstGeom prst="line">
            <a:avLst/>
          </a:prstGeom>
          <a:ln cap="rnd" w="9525">
            <a:solidFill>
              <a:srgbClr val="737373">
                <a:alpha val="49804"/>
              </a:srgbClr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8" id="8"/>
          <p:cNvSpPr/>
          <p:nvPr/>
        </p:nvSpPr>
        <p:spPr>
          <a:xfrm flipV="true">
            <a:off x="4062165" y="4018989"/>
            <a:ext cx="2925944" cy="0"/>
          </a:xfrm>
          <a:prstGeom prst="line">
            <a:avLst/>
          </a:prstGeom>
          <a:ln cap="rnd" w="9525">
            <a:solidFill>
              <a:srgbClr val="737373">
                <a:alpha val="49804"/>
              </a:srgbClr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9" id="9"/>
          <p:cNvSpPr/>
          <p:nvPr/>
        </p:nvSpPr>
        <p:spPr>
          <a:xfrm>
            <a:off x="4062165" y="5873713"/>
            <a:ext cx="2925944" cy="0"/>
          </a:xfrm>
          <a:prstGeom prst="line">
            <a:avLst/>
          </a:prstGeom>
          <a:ln cap="rnd" w="9525">
            <a:solidFill>
              <a:srgbClr val="737373">
                <a:alpha val="49804"/>
              </a:srgbClr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0" id="10"/>
          <p:cNvSpPr/>
          <p:nvPr/>
        </p:nvSpPr>
        <p:spPr>
          <a:xfrm>
            <a:off x="4062165" y="7838933"/>
            <a:ext cx="2925944" cy="0"/>
          </a:xfrm>
          <a:prstGeom prst="line">
            <a:avLst/>
          </a:prstGeom>
          <a:ln cap="rnd" w="9525">
            <a:solidFill>
              <a:srgbClr val="737373">
                <a:alpha val="49804"/>
              </a:srgbClr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1" id="11"/>
          <p:cNvGrpSpPr/>
          <p:nvPr/>
        </p:nvGrpSpPr>
        <p:grpSpPr>
          <a:xfrm rot="0">
            <a:off x="441715" y="643942"/>
            <a:ext cx="2070751" cy="2298015"/>
            <a:chOff x="0" y="0"/>
            <a:chExt cx="899270" cy="997965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99270" cy="997964"/>
            </a:xfrm>
            <a:custGeom>
              <a:avLst/>
              <a:gdLst/>
              <a:ahLst/>
              <a:cxnLst/>
              <a:rect r="r" b="b" t="t" l="l"/>
              <a:pathLst>
                <a:path h="997964" w="899270">
                  <a:moveTo>
                    <a:pt x="449635" y="0"/>
                  </a:moveTo>
                  <a:cubicBezTo>
                    <a:pt x="201309" y="0"/>
                    <a:pt x="0" y="223402"/>
                    <a:pt x="0" y="498982"/>
                  </a:cubicBezTo>
                  <a:cubicBezTo>
                    <a:pt x="0" y="774563"/>
                    <a:pt x="201309" y="997964"/>
                    <a:pt x="449635" y="997964"/>
                  </a:cubicBezTo>
                  <a:cubicBezTo>
                    <a:pt x="697962" y="997964"/>
                    <a:pt x="899270" y="774563"/>
                    <a:pt x="899270" y="498982"/>
                  </a:cubicBezTo>
                  <a:cubicBezTo>
                    <a:pt x="899270" y="223402"/>
                    <a:pt x="697962" y="0"/>
                    <a:pt x="449635" y="0"/>
                  </a:cubicBezTo>
                  <a:close/>
                </a:path>
              </a:pathLst>
            </a:custGeom>
            <a:blipFill>
              <a:blip r:embed="rId2"/>
              <a:stretch>
                <a:fillRect l="-4391" t="-581" r="-6161" b="-48941"/>
              </a:stretch>
            </a:blipFill>
          </p:spPr>
        </p:sp>
      </p:grpSp>
      <p:sp>
        <p:nvSpPr>
          <p:cNvPr name="AutoShape 13" id="13"/>
          <p:cNvSpPr/>
          <p:nvPr/>
        </p:nvSpPr>
        <p:spPr>
          <a:xfrm>
            <a:off x="2872421" y="1807237"/>
            <a:ext cx="358771" cy="0"/>
          </a:xfrm>
          <a:prstGeom prst="line">
            <a:avLst/>
          </a:prstGeom>
          <a:ln cap="rnd" w="28575">
            <a:solidFill>
              <a:srgbClr val="5271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4" id="14"/>
          <p:cNvGrpSpPr/>
          <p:nvPr/>
        </p:nvGrpSpPr>
        <p:grpSpPr>
          <a:xfrm rot="0">
            <a:off x="5202701" y="8021926"/>
            <a:ext cx="1268061" cy="127003"/>
            <a:chOff x="0" y="0"/>
            <a:chExt cx="565232" cy="56611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565232" cy="56611"/>
            </a:xfrm>
            <a:custGeom>
              <a:avLst/>
              <a:gdLst/>
              <a:ahLst/>
              <a:cxnLst/>
              <a:rect r="r" b="b" t="t" l="l"/>
              <a:pathLst>
                <a:path h="56611" w="565232">
                  <a:moveTo>
                    <a:pt x="28305" y="0"/>
                  </a:moveTo>
                  <a:lnTo>
                    <a:pt x="536926" y="0"/>
                  </a:lnTo>
                  <a:cubicBezTo>
                    <a:pt x="552559" y="0"/>
                    <a:pt x="565232" y="12673"/>
                    <a:pt x="565232" y="28305"/>
                  </a:cubicBezTo>
                  <a:lnTo>
                    <a:pt x="565232" y="28305"/>
                  </a:lnTo>
                  <a:cubicBezTo>
                    <a:pt x="565232" y="35813"/>
                    <a:pt x="562250" y="43012"/>
                    <a:pt x="556941" y="48320"/>
                  </a:cubicBezTo>
                  <a:cubicBezTo>
                    <a:pt x="551633" y="53629"/>
                    <a:pt x="544433" y="56611"/>
                    <a:pt x="536926" y="56611"/>
                  </a:cubicBezTo>
                  <a:lnTo>
                    <a:pt x="28305" y="56611"/>
                  </a:lnTo>
                  <a:cubicBezTo>
                    <a:pt x="20798" y="56611"/>
                    <a:pt x="13599" y="53629"/>
                    <a:pt x="8290" y="48320"/>
                  </a:cubicBezTo>
                  <a:cubicBezTo>
                    <a:pt x="2982" y="43012"/>
                    <a:pt x="0" y="35813"/>
                    <a:pt x="0" y="28305"/>
                  </a:cubicBezTo>
                  <a:lnTo>
                    <a:pt x="0" y="28305"/>
                  </a:lnTo>
                  <a:cubicBezTo>
                    <a:pt x="0" y="20798"/>
                    <a:pt x="2982" y="13599"/>
                    <a:pt x="8290" y="8290"/>
                  </a:cubicBezTo>
                  <a:cubicBezTo>
                    <a:pt x="13599" y="2982"/>
                    <a:pt x="20798" y="0"/>
                    <a:pt x="28305" y="0"/>
                  </a:cubicBezTo>
                  <a:close/>
                </a:path>
              </a:pathLst>
            </a:custGeom>
            <a:solidFill>
              <a:srgbClr val="5271FF">
                <a:alpha val="40000"/>
              </a:srgbClr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47625"/>
              <a:ext cx="565232" cy="104236"/>
            </a:xfrm>
            <a:prstGeom prst="rect">
              <a:avLst/>
            </a:prstGeom>
          </p:spPr>
          <p:txBody>
            <a:bodyPr anchor="ctr" rtlCol="false" tIns="23334" lIns="23334" bIns="23334" rIns="23334"/>
            <a:lstStyle/>
            <a:p>
              <a:pPr algn="ctr">
                <a:lnSpc>
                  <a:spcPts val="1469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4937825" y="8021926"/>
            <a:ext cx="1416226" cy="127003"/>
            <a:chOff x="0" y="0"/>
            <a:chExt cx="631276" cy="56611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631276" cy="56611"/>
            </a:xfrm>
            <a:custGeom>
              <a:avLst/>
              <a:gdLst/>
              <a:ahLst/>
              <a:cxnLst/>
              <a:rect r="r" b="b" t="t" l="l"/>
              <a:pathLst>
                <a:path h="56611" w="631276">
                  <a:moveTo>
                    <a:pt x="28305" y="0"/>
                  </a:moveTo>
                  <a:lnTo>
                    <a:pt x="602970" y="0"/>
                  </a:lnTo>
                  <a:cubicBezTo>
                    <a:pt x="618603" y="0"/>
                    <a:pt x="631276" y="12673"/>
                    <a:pt x="631276" y="28305"/>
                  </a:cubicBezTo>
                  <a:lnTo>
                    <a:pt x="631276" y="28305"/>
                  </a:lnTo>
                  <a:cubicBezTo>
                    <a:pt x="631276" y="35813"/>
                    <a:pt x="628294" y="43012"/>
                    <a:pt x="622985" y="48320"/>
                  </a:cubicBezTo>
                  <a:cubicBezTo>
                    <a:pt x="617677" y="53629"/>
                    <a:pt x="610477" y="56611"/>
                    <a:pt x="602970" y="56611"/>
                  </a:cubicBezTo>
                  <a:lnTo>
                    <a:pt x="28305" y="56611"/>
                  </a:lnTo>
                  <a:cubicBezTo>
                    <a:pt x="20798" y="56611"/>
                    <a:pt x="13599" y="53629"/>
                    <a:pt x="8290" y="48320"/>
                  </a:cubicBezTo>
                  <a:cubicBezTo>
                    <a:pt x="2982" y="43012"/>
                    <a:pt x="0" y="35813"/>
                    <a:pt x="0" y="28305"/>
                  </a:cubicBezTo>
                  <a:lnTo>
                    <a:pt x="0" y="28305"/>
                  </a:lnTo>
                  <a:cubicBezTo>
                    <a:pt x="0" y="20798"/>
                    <a:pt x="2982" y="13599"/>
                    <a:pt x="8290" y="8290"/>
                  </a:cubicBezTo>
                  <a:cubicBezTo>
                    <a:pt x="13599" y="2982"/>
                    <a:pt x="20798" y="0"/>
                    <a:pt x="28305" y="0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47625"/>
              <a:ext cx="631276" cy="104236"/>
            </a:xfrm>
            <a:prstGeom prst="rect">
              <a:avLst/>
            </a:prstGeom>
          </p:spPr>
          <p:txBody>
            <a:bodyPr anchor="ctr" rtlCol="false" tIns="23334" lIns="23334" bIns="23334" rIns="23334"/>
            <a:lstStyle/>
            <a:p>
              <a:pPr algn="ctr">
                <a:lnSpc>
                  <a:spcPts val="1469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5202701" y="8315221"/>
            <a:ext cx="1268061" cy="127003"/>
            <a:chOff x="0" y="0"/>
            <a:chExt cx="565232" cy="56611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565232" cy="56611"/>
            </a:xfrm>
            <a:custGeom>
              <a:avLst/>
              <a:gdLst/>
              <a:ahLst/>
              <a:cxnLst/>
              <a:rect r="r" b="b" t="t" l="l"/>
              <a:pathLst>
                <a:path h="56611" w="565232">
                  <a:moveTo>
                    <a:pt x="28305" y="0"/>
                  </a:moveTo>
                  <a:lnTo>
                    <a:pt x="536926" y="0"/>
                  </a:lnTo>
                  <a:cubicBezTo>
                    <a:pt x="552559" y="0"/>
                    <a:pt x="565232" y="12673"/>
                    <a:pt x="565232" y="28305"/>
                  </a:cubicBezTo>
                  <a:lnTo>
                    <a:pt x="565232" y="28305"/>
                  </a:lnTo>
                  <a:cubicBezTo>
                    <a:pt x="565232" y="35813"/>
                    <a:pt x="562250" y="43012"/>
                    <a:pt x="556941" y="48320"/>
                  </a:cubicBezTo>
                  <a:cubicBezTo>
                    <a:pt x="551633" y="53629"/>
                    <a:pt x="544433" y="56611"/>
                    <a:pt x="536926" y="56611"/>
                  </a:cubicBezTo>
                  <a:lnTo>
                    <a:pt x="28305" y="56611"/>
                  </a:lnTo>
                  <a:cubicBezTo>
                    <a:pt x="20798" y="56611"/>
                    <a:pt x="13599" y="53629"/>
                    <a:pt x="8290" y="48320"/>
                  </a:cubicBezTo>
                  <a:cubicBezTo>
                    <a:pt x="2982" y="43012"/>
                    <a:pt x="0" y="35813"/>
                    <a:pt x="0" y="28305"/>
                  </a:cubicBezTo>
                  <a:lnTo>
                    <a:pt x="0" y="28305"/>
                  </a:lnTo>
                  <a:cubicBezTo>
                    <a:pt x="0" y="20798"/>
                    <a:pt x="2982" y="13599"/>
                    <a:pt x="8290" y="8290"/>
                  </a:cubicBezTo>
                  <a:cubicBezTo>
                    <a:pt x="13599" y="2982"/>
                    <a:pt x="20798" y="0"/>
                    <a:pt x="28305" y="0"/>
                  </a:cubicBezTo>
                  <a:close/>
                </a:path>
              </a:pathLst>
            </a:custGeom>
            <a:solidFill>
              <a:srgbClr val="5271FF">
                <a:alpha val="40000"/>
              </a:srgbClr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47625"/>
              <a:ext cx="565232" cy="104236"/>
            </a:xfrm>
            <a:prstGeom prst="rect">
              <a:avLst/>
            </a:prstGeom>
          </p:spPr>
          <p:txBody>
            <a:bodyPr anchor="ctr" rtlCol="false" tIns="23334" lIns="23334" bIns="23334" rIns="23334"/>
            <a:lstStyle/>
            <a:p>
              <a:pPr algn="ctr">
                <a:lnSpc>
                  <a:spcPts val="1469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4937825" y="8315221"/>
            <a:ext cx="1416226" cy="127003"/>
            <a:chOff x="0" y="0"/>
            <a:chExt cx="631276" cy="56611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631276" cy="56611"/>
            </a:xfrm>
            <a:custGeom>
              <a:avLst/>
              <a:gdLst/>
              <a:ahLst/>
              <a:cxnLst/>
              <a:rect r="r" b="b" t="t" l="l"/>
              <a:pathLst>
                <a:path h="56611" w="631276">
                  <a:moveTo>
                    <a:pt x="28305" y="0"/>
                  </a:moveTo>
                  <a:lnTo>
                    <a:pt x="602970" y="0"/>
                  </a:lnTo>
                  <a:cubicBezTo>
                    <a:pt x="618603" y="0"/>
                    <a:pt x="631276" y="12673"/>
                    <a:pt x="631276" y="28305"/>
                  </a:cubicBezTo>
                  <a:lnTo>
                    <a:pt x="631276" y="28305"/>
                  </a:lnTo>
                  <a:cubicBezTo>
                    <a:pt x="631276" y="35813"/>
                    <a:pt x="628294" y="43012"/>
                    <a:pt x="622985" y="48320"/>
                  </a:cubicBezTo>
                  <a:cubicBezTo>
                    <a:pt x="617677" y="53629"/>
                    <a:pt x="610477" y="56611"/>
                    <a:pt x="602970" y="56611"/>
                  </a:cubicBezTo>
                  <a:lnTo>
                    <a:pt x="28305" y="56611"/>
                  </a:lnTo>
                  <a:cubicBezTo>
                    <a:pt x="20798" y="56611"/>
                    <a:pt x="13599" y="53629"/>
                    <a:pt x="8290" y="48320"/>
                  </a:cubicBezTo>
                  <a:cubicBezTo>
                    <a:pt x="2982" y="43012"/>
                    <a:pt x="0" y="35813"/>
                    <a:pt x="0" y="28305"/>
                  </a:cubicBezTo>
                  <a:lnTo>
                    <a:pt x="0" y="28305"/>
                  </a:lnTo>
                  <a:cubicBezTo>
                    <a:pt x="0" y="20798"/>
                    <a:pt x="2982" y="13599"/>
                    <a:pt x="8290" y="8290"/>
                  </a:cubicBezTo>
                  <a:cubicBezTo>
                    <a:pt x="13599" y="2982"/>
                    <a:pt x="20798" y="0"/>
                    <a:pt x="28305" y="0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47625"/>
              <a:ext cx="631276" cy="104236"/>
            </a:xfrm>
            <a:prstGeom prst="rect">
              <a:avLst/>
            </a:prstGeom>
          </p:spPr>
          <p:txBody>
            <a:bodyPr anchor="ctr" rtlCol="false" tIns="23334" lIns="23334" bIns="23334" rIns="23334"/>
            <a:lstStyle/>
            <a:p>
              <a:pPr algn="ctr">
                <a:lnSpc>
                  <a:spcPts val="1469"/>
                </a:lnSpc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5202701" y="8608516"/>
            <a:ext cx="1268061" cy="127003"/>
            <a:chOff x="0" y="0"/>
            <a:chExt cx="565232" cy="56611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565232" cy="56611"/>
            </a:xfrm>
            <a:custGeom>
              <a:avLst/>
              <a:gdLst/>
              <a:ahLst/>
              <a:cxnLst/>
              <a:rect r="r" b="b" t="t" l="l"/>
              <a:pathLst>
                <a:path h="56611" w="565232">
                  <a:moveTo>
                    <a:pt x="28305" y="0"/>
                  </a:moveTo>
                  <a:lnTo>
                    <a:pt x="536926" y="0"/>
                  </a:lnTo>
                  <a:cubicBezTo>
                    <a:pt x="552559" y="0"/>
                    <a:pt x="565232" y="12673"/>
                    <a:pt x="565232" y="28305"/>
                  </a:cubicBezTo>
                  <a:lnTo>
                    <a:pt x="565232" y="28305"/>
                  </a:lnTo>
                  <a:cubicBezTo>
                    <a:pt x="565232" y="35813"/>
                    <a:pt x="562250" y="43012"/>
                    <a:pt x="556941" y="48320"/>
                  </a:cubicBezTo>
                  <a:cubicBezTo>
                    <a:pt x="551633" y="53629"/>
                    <a:pt x="544433" y="56611"/>
                    <a:pt x="536926" y="56611"/>
                  </a:cubicBezTo>
                  <a:lnTo>
                    <a:pt x="28305" y="56611"/>
                  </a:lnTo>
                  <a:cubicBezTo>
                    <a:pt x="20798" y="56611"/>
                    <a:pt x="13599" y="53629"/>
                    <a:pt x="8290" y="48320"/>
                  </a:cubicBezTo>
                  <a:cubicBezTo>
                    <a:pt x="2982" y="43012"/>
                    <a:pt x="0" y="35813"/>
                    <a:pt x="0" y="28305"/>
                  </a:cubicBezTo>
                  <a:lnTo>
                    <a:pt x="0" y="28305"/>
                  </a:lnTo>
                  <a:cubicBezTo>
                    <a:pt x="0" y="20798"/>
                    <a:pt x="2982" y="13599"/>
                    <a:pt x="8290" y="8290"/>
                  </a:cubicBezTo>
                  <a:cubicBezTo>
                    <a:pt x="13599" y="2982"/>
                    <a:pt x="20798" y="0"/>
                    <a:pt x="28305" y="0"/>
                  </a:cubicBezTo>
                  <a:close/>
                </a:path>
              </a:pathLst>
            </a:custGeom>
            <a:solidFill>
              <a:srgbClr val="5271FF">
                <a:alpha val="40000"/>
              </a:srgbClr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47625"/>
              <a:ext cx="565232" cy="104236"/>
            </a:xfrm>
            <a:prstGeom prst="rect">
              <a:avLst/>
            </a:prstGeom>
          </p:spPr>
          <p:txBody>
            <a:bodyPr anchor="ctr" rtlCol="false" tIns="23334" lIns="23334" bIns="23334" rIns="23334"/>
            <a:lstStyle/>
            <a:p>
              <a:pPr algn="ctr">
                <a:lnSpc>
                  <a:spcPts val="1469"/>
                </a:lnSpc>
              </a:pP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4937825" y="8608516"/>
            <a:ext cx="1268061" cy="127003"/>
            <a:chOff x="0" y="0"/>
            <a:chExt cx="565232" cy="56611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565232" cy="56611"/>
            </a:xfrm>
            <a:custGeom>
              <a:avLst/>
              <a:gdLst/>
              <a:ahLst/>
              <a:cxnLst/>
              <a:rect r="r" b="b" t="t" l="l"/>
              <a:pathLst>
                <a:path h="56611" w="565232">
                  <a:moveTo>
                    <a:pt x="28305" y="0"/>
                  </a:moveTo>
                  <a:lnTo>
                    <a:pt x="536926" y="0"/>
                  </a:lnTo>
                  <a:cubicBezTo>
                    <a:pt x="552559" y="0"/>
                    <a:pt x="565232" y="12673"/>
                    <a:pt x="565232" y="28305"/>
                  </a:cubicBezTo>
                  <a:lnTo>
                    <a:pt x="565232" y="28305"/>
                  </a:lnTo>
                  <a:cubicBezTo>
                    <a:pt x="565232" y="35813"/>
                    <a:pt x="562250" y="43012"/>
                    <a:pt x="556941" y="48320"/>
                  </a:cubicBezTo>
                  <a:cubicBezTo>
                    <a:pt x="551633" y="53629"/>
                    <a:pt x="544433" y="56611"/>
                    <a:pt x="536926" y="56611"/>
                  </a:cubicBezTo>
                  <a:lnTo>
                    <a:pt x="28305" y="56611"/>
                  </a:lnTo>
                  <a:cubicBezTo>
                    <a:pt x="20798" y="56611"/>
                    <a:pt x="13599" y="53629"/>
                    <a:pt x="8290" y="48320"/>
                  </a:cubicBezTo>
                  <a:cubicBezTo>
                    <a:pt x="2982" y="43012"/>
                    <a:pt x="0" y="35813"/>
                    <a:pt x="0" y="28305"/>
                  </a:cubicBezTo>
                  <a:lnTo>
                    <a:pt x="0" y="28305"/>
                  </a:lnTo>
                  <a:cubicBezTo>
                    <a:pt x="0" y="20798"/>
                    <a:pt x="2982" y="13599"/>
                    <a:pt x="8290" y="8290"/>
                  </a:cubicBezTo>
                  <a:cubicBezTo>
                    <a:pt x="13599" y="2982"/>
                    <a:pt x="20798" y="0"/>
                    <a:pt x="28305" y="0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0" y="-47625"/>
              <a:ext cx="565232" cy="104236"/>
            </a:xfrm>
            <a:prstGeom prst="rect">
              <a:avLst/>
            </a:prstGeom>
          </p:spPr>
          <p:txBody>
            <a:bodyPr anchor="ctr" rtlCol="false" tIns="23334" lIns="23334" bIns="23334" rIns="23334"/>
            <a:lstStyle/>
            <a:p>
              <a:pPr algn="ctr">
                <a:lnSpc>
                  <a:spcPts val="1469"/>
                </a:lnSpc>
              </a:pP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5202701" y="8901811"/>
            <a:ext cx="1268061" cy="127003"/>
            <a:chOff x="0" y="0"/>
            <a:chExt cx="565232" cy="56611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565232" cy="56611"/>
            </a:xfrm>
            <a:custGeom>
              <a:avLst/>
              <a:gdLst/>
              <a:ahLst/>
              <a:cxnLst/>
              <a:rect r="r" b="b" t="t" l="l"/>
              <a:pathLst>
                <a:path h="56611" w="565232">
                  <a:moveTo>
                    <a:pt x="28305" y="0"/>
                  </a:moveTo>
                  <a:lnTo>
                    <a:pt x="536926" y="0"/>
                  </a:lnTo>
                  <a:cubicBezTo>
                    <a:pt x="552559" y="0"/>
                    <a:pt x="565232" y="12673"/>
                    <a:pt x="565232" y="28305"/>
                  </a:cubicBezTo>
                  <a:lnTo>
                    <a:pt x="565232" y="28305"/>
                  </a:lnTo>
                  <a:cubicBezTo>
                    <a:pt x="565232" y="35813"/>
                    <a:pt x="562250" y="43012"/>
                    <a:pt x="556941" y="48320"/>
                  </a:cubicBezTo>
                  <a:cubicBezTo>
                    <a:pt x="551633" y="53629"/>
                    <a:pt x="544433" y="56611"/>
                    <a:pt x="536926" y="56611"/>
                  </a:cubicBezTo>
                  <a:lnTo>
                    <a:pt x="28305" y="56611"/>
                  </a:lnTo>
                  <a:cubicBezTo>
                    <a:pt x="20798" y="56611"/>
                    <a:pt x="13599" y="53629"/>
                    <a:pt x="8290" y="48320"/>
                  </a:cubicBezTo>
                  <a:cubicBezTo>
                    <a:pt x="2982" y="43012"/>
                    <a:pt x="0" y="35813"/>
                    <a:pt x="0" y="28305"/>
                  </a:cubicBezTo>
                  <a:lnTo>
                    <a:pt x="0" y="28305"/>
                  </a:lnTo>
                  <a:cubicBezTo>
                    <a:pt x="0" y="20798"/>
                    <a:pt x="2982" y="13599"/>
                    <a:pt x="8290" y="8290"/>
                  </a:cubicBezTo>
                  <a:cubicBezTo>
                    <a:pt x="13599" y="2982"/>
                    <a:pt x="20798" y="0"/>
                    <a:pt x="28305" y="0"/>
                  </a:cubicBezTo>
                  <a:close/>
                </a:path>
              </a:pathLst>
            </a:custGeom>
            <a:solidFill>
              <a:srgbClr val="5271FF">
                <a:alpha val="40000"/>
              </a:srgbClr>
            </a:solidFill>
          </p:spPr>
        </p:sp>
        <p:sp>
          <p:nvSpPr>
            <p:cNvPr name="TextBox 34" id="34"/>
            <p:cNvSpPr txBox="true"/>
            <p:nvPr/>
          </p:nvSpPr>
          <p:spPr>
            <a:xfrm>
              <a:off x="0" y="-47625"/>
              <a:ext cx="565232" cy="104236"/>
            </a:xfrm>
            <a:prstGeom prst="rect">
              <a:avLst/>
            </a:prstGeom>
          </p:spPr>
          <p:txBody>
            <a:bodyPr anchor="ctr" rtlCol="false" tIns="23334" lIns="23334" bIns="23334" rIns="23334"/>
            <a:lstStyle/>
            <a:p>
              <a:pPr algn="ctr">
                <a:lnSpc>
                  <a:spcPts val="1469"/>
                </a:lnSpc>
              </a:pP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4937825" y="8901811"/>
            <a:ext cx="1268061" cy="127003"/>
            <a:chOff x="0" y="0"/>
            <a:chExt cx="565232" cy="56611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565232" cy="56611"/>
            </a:xfrm>
            <a:custGeom>
              <a:avLst/>
              <a:gdLst/>
              <a:ahLst/>
              <a:cxnLst/>
              <a:rect r="r" b="b" t="t" l="l"/>
              <a:pathLst>
                <a:path h="56611" w="565232">
                  <a:moveTo>
                    <a:pt x="28305" y="0"/>
                  </a:moveTo>
                  <a:lnTo>
                    <a:pt x="536926" y="0"/>
                  </a:lnTo>
                  <a:cubicBezTo>
                    <a:pt x="552559" y="0"/>
                    <a:pt x="565232" y="12673"/>
                    <a:pt x="565232" y="28305"/>
                  </a:cubicBezTo>
                  <a:lnTo>
                    <a:pt x="565232" y="28305"/>
                  </a:lnTo>
                  <a:cubicBezTo>
                    <a:pt x="565232" y="35813"/>
                    <a:pt x="562250" y="43012"/>
                    <a:pt x="556941" y="48320"/>
                  </a:cubicBezTo>
                  <a:cubicBezTo>
                    <a:pt x="551633" y="53629"/>
                    <a:pt x="544433" y="56611"/>
                    <a:pt x="536926" y="56611"/>
                  </a:cubicBezTo>
                  <a:lnTo>
                    <a:pt x="28305" y="56611"/>
                  </a:lnTo>
                  <a:cubicBezTo>
                    <a:pt x="20798" y="56611"/>
                    <a:pt x="13599" y="53629"/>
                    <a:pt x="8290" y="48320"/>
                  </a:cubicBezTo>
                  <a:cubicBezTo>
                    <a:pt x="2982" y="43012"/>
                    <a:pt x="0" y="35813"/>
                    <a:pt x="0" y="28305"/>
                  </a:cubicBezTo>
                  <a:lnTo>
                    <a:pt x="0" y="28305"/>
                  </a:lnTo>
                  <a:cubicBezTo>
                    <a:pt x="0" y="20798"/>
                    <a:pt x="2982" y="13599"/>
                    <a:pt x="8290" y="8290"/>
                  </a:cubicBezTo>
                  <a:cubicBezTo>
                    <a:pt x="13599" y="2982"/>
                    <a:pt x="20798" y="0"/>
                    <a:pt x="28305" y="0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  <p:sp>
          <p:nvSpPr>
            <p:cNvPr name="TextBox 37" id="37"/>
            <p:cNvSpPr txBox="true"/>
            <p:nvPr/>
          </p:nvSpPr>
          <p:spPr>
            <a:xfrm>
              <a:off x="0" y="-47625"/>
              <a:ext cx="565232" cy="104236"/>
            </a:xfrm>
            <a:prstGeom prst="rect">
              <a:avLst/>
            </a:prstGeom>
          </p:spPr>
          <p:txBody>
            <a:bodyPr anchor="ctr" rtlCol="false" tIns="23334" lIns="23334" bIns="23334" rIns="23334"/>
            <a:lstStyle/>
            <a:p>
              <a:pPr algn="ctr">
                <a:lnSpc>
                  <a:spcPts val="1469"/>
                </a:lnSpc>
              </a:pPr>
            </a:p>
          </p:txBody>
        </p:sp>
      </p:grpSp>
      <p:grpSp>
        <p:nvGrpSpPr>
          <p:cNvPr name="Group 38" id="38"/>
          <p:cNvGrpSpPr/>
          <p:nvPr/>
        </p:nvGrpSpPr>
        <p:grpSpPr>
          <a:xfrm rot="0">
            <a:off x="5202701" y="9195106"/>
            <a:ext cx="1268061" cy="127003"/>
            <a:chOff x="0" y="0"/>
            <a:chExt cx="565232" cy="56611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565232" cy="56611"/>
            </a:xfrm>
            <a:custGeom>
              <a:avLst/>
              <a:gdLst/>
              <a:ahLst/>
              <a:cxnLst/>
              <a:rect r="r" b="b" t="t" l="l"/>
              <a:pathLst>
                <a:path h="56611" w="565232">
                  <a:moveTo>
                    <a:pt x="28305" y="0"/>
                  </a:moveTo>
                  <a:lnTo>
                    <a:pt x="536926" y="0"/>
                  </a:lnTo>
                  <a:cubicBezTo>
                    <a:pt x="552559" y="0"/>
                    <a:pt x="565232" y="12673"/>
                    <a:pt x="565232" y="28305"/>
                  </a:cubicBezTo>
                  <a:lnTo>
                    <a:pt x="565232" y="28305"/>
                  </a:lnTo>
                  <a:cubicBezTo>
                    <a:pt x="565232" y="35813"/>
                    <a:pt x="562250" y="43012"/>
                    <a:pt x="556941" y="48320"/>
                  </a:cubicBezTo>
                  <a:cubicBezTo>
                    <a:pt x="551633" y="53629"/>
                    <a:pt x="544433" y="56611"/>
                    <a:pt x="536926" y="56611"/>
                  </a:cubicBezTo>
                  <a:lnTo>
                    <a:pt x="28305" y="56611"/>
                  </a:lnTo>
                  <a:cubicBezTo>
                    <a:pt x="20798" y="56611"/>
                    <a:pt x="13599" y="53629"/>
                    <a:pt x="8290" y="48320"/>
                  </a:cubicBezTo>
                  <a:cubicBezTo>
                    <a:pt x="2982" y="43012"/>
                    <a:pt x="0" y="35813"/>
                    <a:pt x="0" y="28305"/>
                  </a:cubicBezTo>
                  <a:lnTo>
                    <a:pt x="0" y="28305"/>
                  </a:lnTo>
                  <a:cubicBezTo>
                    <a:pt x="0" y="20798"/>
                    <a:pt x="2982" y="13599"/>
                    <a:pt x="8290" y="8290"/>
                  </a:cubicBezTo>
                  <a:cubicBezTo>
                    <a:pt x="13599" y="2982"/>
                    <a:pt x="20798" y="0"/>
                    <a:pt x="28305" y="0"/>
                  </a:cubicBezTo>
                  <a:close/>
                </a:path>
              </a:pathLst>
            </a:custGeom>
            <a:solidFill>
              <a:srgbClr val="5271FF">
                <a:alpha val="40000"/>
              </a:srgbClr>
            </a:solidFill>
          </p:spPr>
        </p:sp>
        <p:sp>
          <p:nvSpPr>
            <p:cNvPr name="TextBox 40" id="40"/>
            <p:cNvSpPr txBox="true"/>
            <p:nvPr/>
          </p:nvSpPr>
          <p:spPr>
            <a:xfrm>
              <a:off x="0" y="-47625"/>
              <a:ext cx="565232" cy="104236"/>
            </a:xfrm>
            <a:prstGeom prst="rect">
              <a:avLst/>
            </a:prstGeom>
          </p:spPr>
          <p:txBody>
            <a:bodyPr anchor="ctr" rtlCol="false" tIns="23334" lIns="23334" bIns="23334" rIns="23334"/>
            <a:lstStyle/>
            <a:p>
              <a:pPr algn="ctr">
                <a:lnSpc>
                  <a:spcPts val="1469"/>
                </a:lnSpc>
              </a:pPr>
            </a:p>
          </p:txBody>
        </p:sp>
      </p:grpSp>
      <p:grpSp>
        <p:nvGrpSpPr>
          <p:cNvPr name="Group 41" id="41"/>
          <p:cNvGrpSpPr/>
          <p:nvPr/>
        </p:nvGrpSpPr>
        <p:grpSpPr>
          <a:xfrm rot="0">
            <a:off x="4937825" y="9195106"/>
            <a:ext cx="1268061" cy="127003"/>
            <a:chOff x="0" y="0"/>
            <a:chExt cx="565232" cy="56611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565232" cy="56611"/>
            </a:xfrm>
            <a:custGeom>
              <a:avLst/>
              <a:gdLst/>
              <a:ahLst/>
              <a:cxnLst/>
              <a:rect r="r" b="b" t="t" l="l"/>
              <a:pathLst>
                <a:path h="56611" w="565232">
                  <a:moveTo>
                    <a:pt x="28305" y="0"/>
                  </a:moveTo>
                  <a:lnTo>
                    <a:pt x="536926" y="0"/>
                  </a:lnTo>
                  <a:cubicBezTo>
                    <a:pt x="552559" y="0"/>
                    <a:pt x="565232" y="12673"/>
                    <a:pt x="565232" y="28305"/>
                  </a:cubicBezTo>
                  <a:lnTo>
                    <a:pt x="565232" y="28305"/>
                  </a:lnTo>
                  <a:cubicBezTo>
                    <a:pt x="565232" y="35813"/>
                    <a:pt x="562250" y="43012"/>
                    <a:pt x="556941" y="48320"/>
                  </a:cubicBezTo>
                  <a:cubicBezTo>
                    <a:pt x="551633" y="53629"/>
                    <a:pt x="544433" y="56611"/>
                    <a:pt x="536926" y="56611"/>
                  </a:cubicBezTo>
                  <a:lnTo>
                    <a:pt x="28305" y="56611"/>
                  </a:lnTo>
                  <a:cubicBezTo>
                    <a:pt x="20798" y="56611"/>
                    <a:pt x="13599" y="53629"/>
                    <a:pt x="8290" y="48320"/>
                  </a:cubicBezTo>
                  <a:cubicBezTo>
                    <a:pt x="2982" y="43012"/>
                    <a:pt x="0" y="35813"/>
                    <a:pt x="0" y="28305"/>
                  </a:cubicBezTo>
                  <a:lnTo>
                    <a:pt x="0" y="28305"/>
                  </a:lnTo>
                  <a:cubicBezTo>
                    <a:pt x="0" y="20798"/>
                    <a:pt x="2982" y="13599"/>
                    <a:pt x="8290" y="8290"/>
                  </a:cubicBezTo>
                  <a:cubicBezTo>
                    <a:pt x="13599" y="2982"/>
                    <a:pt x="20798" y="0"/>
                    <a:pt x="28305" y="0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  <p:sp>
          <p:nvSpPr>
            <p:cNvPr name="TextBox 43" id="43"/>
            <p:cNvSpPr txBox="true"/>
            <p:nvPr/>
          </p:nvSpPr>
          <p:spPr>
            <a:xfrm>
              <a:off x="0" y="-47625"/>
              <a:ext cx="565232" cy="104236"/>
            </a:xfrm>
            <a:prstGeom prst="rect">
              <a:avLst/>
            </a:prstGeom>
          </p:spPr>
          <p:txBody>
            <a:bodyPr anchor="ctr" rtlCol="false" tIns="23334" lIns="23334" bIns="23334" rIns="23334"/>
            <a:lstStyle/>
            <a:p>
              <a:pPr algn="ctr">
                <a:lnSpc>
                  <a:spcPts val="1469"/>
                </a:lnSpc>
              </a:pPr>
            </a:p>
          </p:txBody>
        </p:sp>
      </p:grpSp>
      <p:grpSp>
        <p:nvGrpSpPr>
          <p:cNvPr name="Group 44" id="44"/>
          <p:cNvGrpSpPr/>
          <p:nvPr/>
        </p:nvGrpSpPr>
        <p:grpSpPr>
          <a:xfrm rot="0">
            <a:off x="5202701" y="9488401"/>
            <a:ext cx="1268061" cy="127003"/>
            <a:chOff x="0" y="0"/>
            <a:chExt cx="565232" cy="56611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0" y="0"/>
              <a:ext cx="565232" cy="56611"/>
            </a:xfrm>
            <a:custGeom>
              <a:avLst/>
              <a:gdLst/>
              <a:ahLst/>
              <a:cxnLst/>
              <a:rect r="r" b="b" t="t" l="l"/>
              <a:pathLst>
                <a:path h="56611" w="565232">
                  <a:moveTo>
                    <a:pt x="28305" y="0"/>
                  </a:moveTo>
                  <a:lnTo>
                    <a:pt x="536926" y="0"/>
                  </a:lnTo>
                  <a:cubicBezTo>
                    <a:pt x="552559" y="0"/>
                    <a:pt x="565232" y="12673"/>
                    <a:pt x="565232" y="28305"/>
                  </a:cubicBezTo>
                  <a:lnTo>
                    <a:pt x="565232" y="28305"/>
                  </a:lnTo>
                  <a:cubicBezTo>
                    <a:pt x="565232" y="35813"/>
                    <a:pt x="562250" y="43012"/>
                    <a:pt x="556941" y="48320"/>
                  </a:cubicBezTo>
                  <a:cubicBezTo>
                    <a:pt x="551633" y="53629"/>
                    <a:pt x="544433" y="56611"/>
                    <a:pt x="536926" y="56611"/>
                  </a:cubicBezTo>
                  <a:lnTo>
                    <a:pt x="28305" y="56611"/>
                  </a:lnTo>
                  <a:cubicBezTo>
                    <a:pt x="20798" y="56611"/>
                    <a:pt x="13599" y="53629"/>
                    <a:pt x="8290" y="48320"/>
                  </a:cubicBezTo>
                  <a:cubicBezTo>
                    <a:pt x="2982" y="43012"/>
                    <a:pt x="0" y="35813"/>
                    <a:pt x="0" y="28305"/>
                  </a:cubicBezTo>
                  <a:lnTo>
                    <a:pt x="0" y="28305"/>
                  </a:lnTo>
                  <a:cubicBezTo>
                    <a:pt x="0" y="20798"/>
                    <a:pt x="2982" y="13599"/>
                    <a:pt x="8290" y="8290"/>
                  </a:cubicBezTo>
                  <a:cubicBezTo>
                    <a:pt x="13599" y="2982"/>
                    <a:pt x="20798" y="0"/>
                    <a:pt x="28305" y="0"/>
                  </a:cubicBezTo>
                  <a:close/>
                </a:path>
              </a:pathLst>
            </a:custGeom>
            <a:solidFill>
              <a:srgbClr val="5271FF">
                <a:alpha val="40000"/>
              </a:srgbClr>
            </a:solidFill>
          </p:spPr>
        </p:sp>
        <p:sp>
          <p:nvSpPr>
            <p:cNvPr name="TextBox 46" id="46"/>
            <p:cNvSpPr txBox="true"/>
            <p:nvPr/>
          </p:nvSpPr>
          <p:spPr>
            <a:xfrm>
              <a:off x="0" y="-47625"/>
              <a:ext cx="565232" cy="104236"/>
            </a:xfrm>
            <a:prstGeom prst="rect">
              <a:avLst/>
            </a:prstGeom>
          </p:spPr>
          <p:txBody>
            <a:bodyPr anchor="ctr" rtlCol="false" tIns="23334" lIns="23334" bIns="23334" rIns="23334"/>
            <a:lstStyle/>
            <a:p>
              <a:pPr algn="ctr">
                <a:lnSpc>
                  <a:spcPts val="1469"/>
                </a:lnSpc>
              </a:pPr>
            </a:p>
          </p:txBody>
        </p:sp>
      </p:grpSp>
      <p:grpSp>
        <p:nvGrpSpPr>
          <p:cNvPr name="Group 47" id="47"/>
          <p:cNvGrpSpPr/>
          <p:nvPr/>
        </p:nvGrpSpPr>
        <p:grpSpPr>
          <a:xfrm rot="0">
            <a:off x="4937825" y="9488401"/>
            <a:ext cx="1268061" cy="127003"/>
            <a:chOff x="0" y="0"/>
            <a:chExt cx="565232" cy="56611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0" y="0"/>
              <a:ext cx="565232" cy="56611"/>
            </a:xfrm>
            <a:custGeom>
              <a:avLst/>
              <a:gdLst/>
              <a:ahLst/>
              <a:cxnLst/>
              <a:rect r="r" b="b" t="t" l="l"/>
              <a:pathLst>
                <a:path h="56611" w="565232">
                  <a:moveTo>
                    <a:pt x="28305" y="0"/>
                  </a:moveTo>
                  <a:lnTo>
                    <a:pt x="536926" y="0"/>
                  </a:lnTo>
                  <a:cubicBezTo>
                    <a:pt x="552559" y="0"/>
                    <a:pt x="565232" y="12673"/>
                    <a:pt x="565232" y="28305"/>
                  </a:cubicBezTo>
                  <a:lnTo>
                    <a:pt x="565232" y="28305"/>
                  </a:lnTo>
                  <a:cubicBezTo>
                    <a:pt x="565232" y="35813"/>
                    <a:pt x="562250" y="43012"/>
                    <a:pt x="556941" y="48320"/>
                  </a:cubicBezTo>
                  <a:cubicBezTo>
                    <a:pt x="551633" y="53629"/>
                    <a:pt x="544433" y="56611"/>
                    <a:pt x="536926" y="56611"/>
                  </a:cubicBezTo>
                  <a:lnTo>
                    <a:pt x="28305" y="56611"/>
                  </a:lnTo>
                  <a:cubicBezTo>
                    <a:pt x="20798" y="56611"/>
                    <a:pt x="13599" y="53629"/>
                    <a:pt x="8290" y="48320"/>
                  </a:cubicBezTo>
                  <a:cubicBezTo>
                    <a:pt x="2982" y="43012"/>
                    <a:pt x="0" y="35813"/>
                    <a:pt x="0" y="28305"/>
                  </a:cubicBezTo>
                  <a:lnTo>
                    <a:pt x="0" y="28305"/>
                  </a:lnTo>
                  <a:cubicBezTo>
                    <a:pt x="0" y="20798"/>
                    <a:pt x="2982" y="13599"/>
                    <a:pt x="8290" y="8290"/>
                  </a:cubicBezTo>
                  <a:cubicBezTo>
                    <a:pt x="13599" y="2982"/>
                    <a:pt x="20798" y="0"/>
                    <a:pt x="28305" y="0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  <p:sp>
          <p:nvSpPr>
            <p:cNvPr name="TextBox 49" id="49"/>
            <p:cNvSpPr txBox="true"/>
            <p:nvPr/>
          </p:nvSpPr>
          <p:spPr>
            <a:xfrm>
              <a:off x="0" y="-47625"/>
              <a:ext cx="565232" cy="104236"/>
            </a:xfrm>
            <a:prstGeom prst="rect">
              <a:avLst/>
            </a:prstGeom>
          </p:spPr>
          <p:txBody>
            <a:bodyPr anchor="ctr" rtlCol="false" tIns="23334" lIns="23334" bIns="23334" rIns="23334"/>
            <a:lstStyle/>
            <a:p>
              <a:pPr algn="ctr">
                <a:lnSpc>
                  <a:spcPts val="1469"/>
                </a:lnSpc>
              </a:pPr>
            </a:p>
          </p:txBody>
        </p:sp>
      </p:grpSp>
      <p:grpSp>
        <p:nvGrpSpPr>
          <p:cNvPr name="Group 50" id="50"/>
          <p:cNvGrpSpPr/>
          <p:nvPr/>
        </p:nvGrpSpPr>
        <p:grpSpPr>
          <a:xfrm rot="0">
            <a:off x="5202701" y="9781696"/>
            <a:ext cx="1268061" cy="127003"/>
            <a:chOff x="0" y="0"/>
            <a:chExt cx="565232" cy="56611"/>
          </a:xfrm>
        </p:grpSpPr>
        <p:sp>
          <p:nvSpPr>
            <p:cNvPr name="Freeform 51" id="51"/>
            <p:cNvSpPr/>
            <p:nvPr/>
          </p:nvSpPr>
          <p:spPr>
            <a:xfrm flipH="false" flipV="false" rot="0">
              <a:off x="0" y="0"/>
              <a:ext cx="565232" cy="56611"/>
            </a:xfrm>
            <a:custGeom>
              <a:avLst/>
              <a:gdLst/>
              <a:ahLst/>
              <a:cxnLst/>
              <a:rect r="r" b="b" t="t" l="l"/>
              <a:pathLst>
                <a:path h="56611" w="565232">
                  <a:moveTo>
                    <a:pt x="28305" y="0"/>
                  </a:moveTo>
                  <a:lnTo>
                    <a:pt x="536926" y="0"/>
                  </a:lnTo>
                  <a:cubicBezTo>
                    <a:pt x="552559" y="0"/>
                    <a:pt x="565232" y="12673"/>
                    <a:pt x="565232" y="28305"/>
                  </a:cubicBezTo>
                  <a:lnTo>
                    <a:pt x="565232" y="28305"/>
                  </a:lnTo>
                  <a:cubicBezTo>
                    <a:pt x="565232" y="35813"/>
                    <a:pt x="562250" y="43012"/>
                    <a:pt x="556941" y="48320"/>
                  </a:cubicBezTo>
                  <a:cubicBezTo>
                    <a:pt x="551633" y="53629"/>
                    <a:pt x="544433" y="56611"/>
                    <a:pt x="536926" y="56611"/>
                  </a:cubicBezTo>
                  <a:lnTo>
                    <a:pt x="28305" y="56611"/>
                  </a:lnTo>
                  <a:cubicBezTo>
                    <a:pt x="20798" y="56611"/>
                    <a:pt x="13599" y="53629"/>
                    <a:pt x="8290" y="48320"/>
                  </a:cubicBezTo>
                  <a:cubicBezTo>
                    <a:pt x="2982" y="43012"/>
                    <a:pt x="0" y="35813"/>
                    <a:pt x="0" y="28305"/>
                  </a:cubicBezTo>
                  <a:lnTo>
                    <a:pt x="0" y="28305"/>
                  </a:lnTo>
                  <a:cubicBezTo>
                    <a:pt x="0" y="20798"/>
                    <a:pt x="2982" y="13599"/>
                    <a:pt x="8290" y="8290"/>
                  </a:cubicBezTo>
                  <a:cubicBezTo>
                    <a:pt x="13599" y="2982"/>
                    <a:pt x="20798" y="0"/>
                    <a:pt x="28305" y="0"/>
                  </a:cubicBezTo>
                  <a:close/>
                </a:path>
              </a:pathLst>
            </a:custGeom>
            <a:solidFill>
              <a:srgbClr val="5271FF">
                <a:alpha val="40000"/>
              </a:srgbClr>
            </a:solidFill>
          </p:spPr>
        </p:sp>
        <p:sp>
          <p:nvSpPr>
            <p:cNvPr name="TextBox 52" id="52"/>
            <p:cNvSpPr txBox="true"/>
            <p:nvPr/>
          </p:nvSpPr>
          <p:spPr>
            <a:xfrm>
              <a:off x="0" y="-47625"/>
              <a:ext cx="565232" cy="104236"/>
            </a:xfrm>
            <a:prstGeom prst="rect">
              <a:avLst/>
            </a:prstGeom>
          </p:spPr>
          <p:txBody>
            <a:bodyPr anchor="ctr" rtlCol="false" tIns="23334" lIns="23334" bIns="23334" rIns="23334"/>
            <a:lstStyle/>
            <a:p>
              <a:pPr algn="ctr">
                <a:lnSpc>
                  <a:spcPts val="1469"/>
                </a:lnSpc>
              </a:pPr>
            </a:p>
          </p:txBody>
        </p:sp>
      </p:grpSp>
      <p:grpSp>
        <p:nvGrpSpPr>
          <p:cNvPr name="Group 53" id="53"/>
          <p:cNvGrpSpPr/>
          <p:nvPr/>
        </p:nvGrpSpPr>
        <p:grpSpPr>
          <a:xfrm rot="0">
            <a:off x="4937825" y="9781696"/>
            <a:ext cx="1268061" cy="127003"/>
            <a:chOff x="0" y="0"/>
            <a:chExt cx="565232" cy="56611"/>
          </a:xfrm>
        </p:grpSpPr>
        <p:sp>
          <p:nvSpPr>
            <p:cNvPr name="Freeform 54" id="54"/>
            <p:cNvSpPr/>
            <p:nvPr/>
          </p:nvSpPr>
          <p:spPr>
            <a:xfrm flipH="false" flipV="false" rot="0">
              <a:off x="0" y="0"/>
              <a:ext cx="565232" cy="56611"/>
            </a:xfrm>
            <a:custGeom>
              <a:avLst/>
              <a:gdLst/>
              <a:ahLst/>
              <a:cxnLst/>
              <a:rect r="r" b="b" t="t" l="l"/>
              <a:pathLst>
                <a:path h="56611" w="565232">
                  <a:moveTo>
                    <a:pt x="28305" y="0"/>
                  </a:moveTo>
                  <a:lnTo>
                    <a:pt x="536926" y="0"/>
                  </a:lnTo>
                  <a:cubicBezTo>
                    <a:pt x="552559" y="0"/>
                    <a:pt x="565232" y="12673"/>
                    <a:pt x="565232" y="28305"/>
                  </a:cubicBezTo>
                  <a:lnTo>
                    <a:pt x="565232" y="28305"/>
                  </a:lnTo>
                  <a:cubicBezTo>
                    <a:pt x="565232" y="35813"/>
                    <a:pt x="562250" y="43012"/>
                    <a:pt x="556941" y="48320"/>
                  </a:cubicBezTo>
                  <a:cubicBezTo>
                    <a:pt x="551633" y="53629"/>
                    <a:pt x="544433" y="56611"/>
                    <a:pt x="536926" y="56611"/>
                  </a:cubicBezTo>
                  <a:lnTo>
                    <a:pt x="28305" y="56611"/>
                  </a:lnTo>
                  <a:cubicBezTo>
                    <a:pt x="20798" y="56611"/>
                    <a:pt x="13599" y="53629"/>
                    <a:pt x="8290" y="48320"/>
                  </a:cubicBezTo>
                  <a:cubicBezTo>
                    <a:pt x="2982" y="43012"/>
                    <a:pt x="0" y="35813"/>
                    <a:pt x="0" y="28305"/>
                  </a:cubicBezTo>
                  <a:lnTo>
                    <a:pt x="0" y="28305"/>
                  </a:lnTo>
                  <a:cubicBezTo>
                    <a:pt x="0" y="20798"/>
                    <a:pt x="2982" y="13599"/>
                    <a:pt x="8290" y="8290"/>
                  </a:cubicBezTo>
                  <a:cubicBezTo>
                    <a:pt x="13599" y="2982"/>
                    <a:pt x="20798" y="0"/>
                    <a:pt x="28305" y="0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  <p:sp>
          <p:nvSpPr>
            <p:cNvPr name="TextBox 55" id="55"/>
            <p:cNvSpPr txBox="true"/>
            <p:nvPr/>
          </p:nvSpPr>
          <p:spPr>
            <a:xfrm>
              <a:off x="0" y="-47625"/>
              <a:ext cx="565232" cy="104236"/>
            </a:xfrm>
            <a:prstGeom prst="rect">
              <a:avLst/>
            </a:prstGeom>
          </p:spPr>
          <p:txBody>
            <a:bodyPr anchor="ctr" rtlCol="false" tIns="23334" lIns="23334" bIns="23334" rIns="23334"/>
            <a:lstStyle/>
            <a:p>
              <a:pPr algn="ctr">
                <a:lnSpc>
                  <a:spcPts val="1469"/>
                </a:lnSpc>
              </a:pPr>
            </a:p>
          </p:txBody>
        </p:sp>
      </p:grpSp>
      <p:sp>
        <p:nvSpPr>
          <p:cNvPr name="TextBox 56" id="56"/>
          <p:cNvSpPr txBox="true"/>
          <p:nvPr/>
        </p:nvSpPr>
        <p:spPr>
          <a:xfrm rot="0">
            <a:off x="4062165" y="3662933"/>
            <a:ext cx="1514087" cy="2679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29"/>
              </a:lnSpc>
            </a:pPr>
            <a:r>
              <a:rPr lang="en-US" sz="1449" b="true">
                <a:solidFill>
                  <a:srgbClr val="5271FF"/>
                </a:solidFill>
                <a:latin typeface="Nanum Square Ultra-Bold"/>
                <a:ea typeface="Nanum Square Ultra-Bold"/>
                <a:cs typeface="Nanum Square Ultra-Bold"/>
                <a:sym typeface="Nanum Square Ultra-Bold"/>
              </a:rPr>
              <a:t>학력사항</a:t>
            </a:r>
          </a:p>
        </p:txBody>
      </p:sp>
      <p:sp>
        <p:nvSpPr>
          <p:cNvPr name="TextBox 57" id="57"/>
          <p:cNvSpPr txBox="true"/>
          <p:nvPr/>
        </p:nvSpPr>
        <p:spPr>
          <a:xfrm rot="0">
            <a:off x="571891" y="5801162"/>
            <a:ext cx="1074567" cy="285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true">
                <a:solidFill>
                  <a:srgbClr val="5271FF"/>
                </a:solidFill>
                <a:latin typeface="Nanum Square Ultra-Bold"/>
                <a:ea typeface="Nanum Square Ultra-Bold"/>
                <a:cs typeface="Nanum Square Ultra-Bold"/>
                <a:sym typeface="Nanum Square Ultra-Bold"/>
              </a:rPr>
              <a:t>수상내역</a:t>
            </a:r>
          </a:p>
        </p:txBody>
      </p:sp>
      <p:sp>
        <p:nvSpPr>
          <p:cNvPr name="TextBox 58" id="58"/>
          <p:cNvSpPr txBox="true"/>
          <p:nvPr/>
        </p:nvSpPr>
        <p:spPr>
          <a:xfrm rot="0">
            <a:off x="571891" y="3653408"/>
            <a:ext cx="1074567" cy="285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100"/>
              </a:lnSpc>
              <a:spcBef>
                <a:spcPct val="0"/>
              </a:spcBef>
            </a:pPr>
            <a:r>
              <a:rPr lang="en-US" b="true" sz="1500">
                <a:solidFill>
                  <a:srgbClr val="5271FF"/>
                </a:solidFill>
                <a:latin typeface="Nanum Square Ultra-Bold"/>
                <a:ea typeface="Nanum Square Ultra-Bold"/>
                <a:cs typeface="Nanum Square Ultra-Bold"/>
                <a:sym typeface="Nanum Square Ultra-Bold"/>
              </a:rPr>
              <a:t>개인정보</a:t>
            </a:r>
          </a:p>
        </p:txBody>
      </p:sp>
      <p:sp>
        <p:nvSpPr>
          <p:cNvPr name="TextBox 59" id="59"/>
          <p:cNvSpPr txBox="true"/>
          <p:nvPr/>
        </p:nvSpPr>
        <p:spPr>
          <a:xfrm rot="0">
            <a:off x="4062165" y="7475300"/>
            <a:ext cx="1074567" cy="285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true">
                <a:solidFill>
                  <a:srgbClr val="5271FF"/>
                </a:solidFill>
                <a:latin typeface="Nanum Square Ultra-Bold"/>
                <a:ea typeface="Nanum Square Ultra-Bold"/>
                <a:cs typeface="Nanum Square Ultra-Bold"/>
                <a:sym typeface="Nanum Square Ultra-Bold"/>
              </a:rPr>
              <a:t>프로그램</a:t>
            </a:r>
          </a:p>
        </p:txBody>
      </p:sp>
      <p:sp>
        <p:nvSpPr>
          <p:cNvPr name="TextBox 60" id="60"/>
          <p:cNvSpPr txBox="true"/>
          <p:nvPr/>
        </p:nvSpPr>
        <p:spPr>
          <a:xfrm rot="0">
            <a:off x="571891" y="8064277"/>
            <a:ext cx="1718625" cy="285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true">
                <a:solidFill>
                  <a:srgbClr val="5271FF"/>
                </a:solidFill>
                <a:latin typeface="Nanum Square Ultra-Bold"/>
                <a:ea typeface="Nanum Square Ultra-Bold"/>
                <a:cs typeface="Nanum Square Ultra-Bold"/>
                <a:sym typeface="Nanum Square Ultra-Bold"/>
              </a:rPr>
              <a:t>대외활동 및 경력사항</a:t>
            </a:r>
          </a:p>
        </p:txBody>
      </p:sp>
      <p:sp>
        <p:nvSpPr>
          <p:cNvPr name="TextBox 61" id="61"/>
          <p:cNvSpPr txBox="true"/>
          <p:nvPr/>
        </p:nvSpPr>
        <p:spPr>
          <a:xfrm rot="0">
            <a:off x="4062165" y="5518028"/>
            <a:ext cx="1074567" cy="285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true">
                <a:solidFill>
                  <a:srgbClr val="5271FF"/>
                </a:solidFill>
                <a:latin typeface="Nanum Square Ultra-Bold"/>
                <a:ea typeface="Nanum Square Ultra-Bold"/>
                <a:cs typeface="Nanum Square Ultra-Bold"/>
                <a:sym typeface="Nanum Square Ultra-Bold"/>
              </a:rPr>
              <a:t>자격증</a:t>
            </a:r>
          </a:p>
        </p:txBody>
      </p:sp>
      <p:sp>
        <p:nvSpPr>
          <p:cNvPr name="TextBox 62" id="62"/>
          <p:cNvSpPr txBox="true"/>
          <p:nvPr/>
        </p:nvSpPr>
        <p:spPr>
          <a:xfrm rot="0">
            <a:off x="4062165" y="4040931"/>
            <a:ext cx="702280" cy="11533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04"/>
              </a:lnSpc>
            </a:pPr>
            <a:r>
              <a:rPr lang="en-US" sz="1181" b="true">
                <a:solidFill>
                  <a:srgbClr val="737373"/>
                </a:solidFill>
                <a:latin typeface="Nanum Square Bold"/>
                <a:ea typeface="Nanum Square Bold"/>
                <a:cs typeface="Nanum Square Bold"/>
                <a:sym typeface="Nanum Square Bold"/>
              </a:rPr>
              <a:t>2050. 01</a:t>
            </a:r>
          </a:p>
          <a:p>
            <a:pPr algn="l">
              <a:lnSpc>
                <a:spcPts val="2304"/>
              </a:lnSpc>
            </a:pPr>
            <a:r>
              <a:rPr lang="en-US" sz="1181" b="true">
                <a:solidFill>
                  <a:srgbClr val="737373"/>
                </a:solidFill>
                <a:latin typeface="Nanum Square Bold"/>
                <a:ea typeface="Nanum Square Bold"/>
                <a:cs typeface="Nanum Square Bold"/>
                <a:sym typeface="Nanum Square Bold"/>
              </a:rPr>
              <a:t>2050. 02</a:t>
            </a:r>
          </a:p>
          <a:p>
            <a:pPr algn="l">
              <a:lnSpc>
                <a:spcPts val="2304"/>
              </a:lnSpc>
            </a:pPr>
            <a:r>
              <a:rPr lang="en-US" sz="1181" b="true">
                <a:solidFill>
                  <a:srgbClr val="737373"/>
                </a:solidFill>
                <a:latin typeface="Nanum Square Bold"/>
                <a:ea typeface="Nanum Square Bold"/>
                <a:cs typeface="Nanum Square Bold"/>
                <a:sym typeface="Nanum Square Bold"/>
              </a:rPr>
              <a:t>2050. 03</a:t>
            </a:r>
          </a:p>
          <a:p>
            <a:pPr algn="l" marL="0" indent="0" lvl="0">
              <a:lnSpc>
                <a:spcPts val="2304"/>
              </a:lnSpc>
              <a:spcBef>
                <a:spcPct val="0"/>
              </a:spcBef>
            </a:pPr>
            <a:r>
              <a:rPr lang="en-US" b="true" sz="1181">
                <a:solidFill>
                  <a:srgbClr val="737373"/>
                </a:solidFill>
                <a:latin typeface="Nanum Square Bold"/>
                <a:ea typeface="Nanum Square Bold"/>
                <a:cs typeface="Nanum Square Bold"/>
                <a:sym typeface="Nanum Square Bold"/>
              </a:rPr>
              <a:t>2050. 04</a:t>
            </a:r>
          </a:p>
        </p:txBody>
      </p:sp>
      <p:sp>
        <p:nvSpPr>
          <p:cNvPr name="TextBox 63" id="63"/>
          <p:cNvSpPr txBox="true"/>
          <p:nvPr/>
        </p:nvSpPr>
        <p:spPr>
          <a:xfrm rot="0">
            <a:off x="571891" y="6217042"/>
            <a:ext cx="667762" cy="1431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304"/>
              </a:lnSpc>
              <a:spcBef>
                <a:spcPct val="0"/>
              </a:spcBef>
            </a:pPr>
            <a:r>
              <a:rPr lang="en-US" b="true" sz="1181" strike="noStrike" u="none">
                <a:solidFill>
                  <a:srgbClr val="737373"/>
                </a:solidFill>
                <a:latin typeface="Nanum Square Bold"/>
                <a:ea typeface="Nanum Square Bold"/>
                <a:cs typeface="Nanum Square Bold"/>
                <a:sym typeface="Nanum Square Bold"/>
              </a:rPr>
              <a:t>2050. 01</a:t>
            </a:r>
          </a:p>
          <a:p>
            <a:pPr algn="l" marL="0" indent="0" lvl="0">
              <a:lnSpc>
                <a:spcPts val="2304"/>
              </a:lnSpc>
              <a:spcBef>
                <a:spcPct val="0"/>
              </a:spcBef>
            </a:pPr>
            <a:r>
              <a:rPr lang="en-US" b="true" sz="1181" strike="noStrike" u="none">
                <a:solidFill>
                  <a:srgbClr val="737373"/>
                </a:solidFill>
                <a:latin typeface="Nanum Square Bold"/>
                <a:ea typeface="Nanum Square Bold"/>
                <a:cs typeface="Nanum Square Bold"/>
                <a:sym typeface="Nanum Square Bold"/>
              </a:rPr>
              <a:t>2050. 02</a:t>
            </a:r>
          </a:p>
          <a:p>
            <a:pPr algn="l" marL="0" indent="0" lvl="0">
              <a:lnSpc>
                <a:spcPts val="2304"/>
              </a:lnSpc>
              <a:spcBef>
                <a:spcPct val="0"/>
              </a:spcBef>
            </a:pPr>
            <a:r>
              <a:rPr lang="en-US" b="true" sz="1181" strike="noStrike" u="none">
                <a:solidFill>
                  <a:srgbClr val="737373"/>
                </a:solidFill>
                <a:latin typeface="Nanum Square Bold"/>
                <a:ea typeface="Nanum Square Bold"/>
                <a:cs typeface="Nanum Square Bold"/>
                <a:sym typeface="Nanum Square Bold"/>
              </a:rPr>
              <a:t>2050. 03</a:t>
            </a:r>
          </a:p>
          <a:p>
            <a:pPr algn="l" marL="0" indent="0" lvl="0">
              <a:lnSpc>
                <a:spcPts val="2304"/>
              </a:lnSpc>
              <a:spcBef>
                <a:spcPct val="0"/>
              </a:spcBef>
            </a:pPr>
            <a:r>
              <a:rPr lang="en-US" b="true" sz="1181" strike="noStrike" u="none">
                <a:solidFill>
                  <a:srgbClr val="737373"/>
                </a:solidFill>
                <a:latin typeface="Nanum Square Bold"/>
                <a:ea typeface="Nanum Square Bold"/>
                <a:cs typeface="Nanum Square Bold"/>
                <a:sym typeface="Nanum Square Bold"/>
              </a:rPr>
              <a:t>2050. 04</a:t>
            </a:r>
          </a:p>
          <a:p>
            <a:pPr algn="l" marL="0" indent="0" lvl="0">
              <a:lnSpc>
                <a:spcPts val="2304"/>
              </a:lnSpc>
              <a:spcBef>
                <a:spcPct val="0"/>
              </a:spcBef>
            </a:pPr>
            <a:r>
              <a:rPr lang="en-US" b="true" sz="1181" strike="noStrike" u="none">
                <a:solidFill>
                  <a:srgbClr val="737373"/>
                </a:solidFill>
                <a:latin typeface="Nanum Square Bold"/>
                <a:ea typeface="Nanum Square Bold"/>
                <a:cs typeface="Nanum Square Bold"/>
                <a:sym typeface="Nanum Square Bold"/>
              </a:rPr>
              <a:t>2050. 05</a:t>
            </a:r>
          </a:p>
        </p:txBody>
      </p:sp>
      <p:sp>
        <p:nvSpPr>
          <p:cNvPr name="TextBox 64" id="64"/>
          <p:cNvSpPr txBox="true"/>
          <p:nvPr/>
        </p:nvSpPr>
        <p:spPr>
          <a:xfrm rot="0">
            <a:off x="571891" y="4069448"/>
            <a:ext cx="428145" cy="14459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304"/>
              </a:lnSpc>
              <a:spcBef>
                <a:spcPct val="0"/>
              </a:spcBef>
            </a:pPr>
            <a:r>
              <a:rPr lang="en-US" b="true" sz="1181" strike="noStrike" u="none">
                <a:solidFill>
                  <a:srgbClr val="737373"/>
                </a:solidFill>
                <a:latin typeface="Nanum Square Bold"/>
                <a:ea typeface="Nanum Square Bold"/>
                <a:cs typeface="Nanum Square Bold"/>
                <a:sym typeface="Nanum Square Bold"/>
              </a:rPr>
              <a:t>이름</a:t>
            </a:r>
          </a:p>
          <a:p>
            <a:pPr algn="l" marL="0" indent="0" lvl="0">
              <a:lnSpc>
                <a:spcPts val="2304"/>
              </a:lnSpc>
              <a:spcBef>
                <a:spcPct val="0"/>
              </a:spcBef>
            </a:pPr>
            <a:r>
              <a:rPr lang="en-US" b="true" sz="1181" strike="noStrike" u="none">
                <a:solidFill>
                  <a:srgbClr val="737373"/>
                </a:solidFill>
                <a:latin typeface="Nanum Square Bold"/>
                <a:ea typeface="Nanum Square Bold"/>
                <a:cs typeface="Nanum Square Bold"/>
                <a:sym typeface="Nanum Square Bold"/>
              </a:rPr>
              <a:t>생일</a:t>
            </a:r>
          </a:p>
          <a:p>
            <a:pPr algn="l" marL="0" indent="0" lvl="0">
              <a:lnSpc>
                <a:spcPts val="2304"/>
              </a:lnSpc>
              <a:spcBef>
                <a:spcPct val="0"/>
              </a:spcBef>
            </a:pPr>
            <a:r>
              <a:rPr lang="en-US" b="true" sz="1181" strike="noStrike" u="none">
                <a:solidFill>
                  <a:srgbClr val="737373"/>
                </a:solidFill>
                <a:latin typeface="Nanum Square Bold"/>
                <a:ea typeface="Nanum Square Bold"/>
                <a:cs typeface="Nanum Square Bold"/>
                <a:sym typeface="Nanum Square Bold"/>
              </a:rPr>
              <a:t>전화</a:t>
            </a:r>
          </a:p>
          <a:p>
            <a:pPr algn="l" marL="0" indent="0" lvl="0">
              <a:lnSpc>
                <a:spcPts val="2304"/>
              </a:lnSpc>
              <a:spcBef>
                <a:spcPct val="0"/>
              </a:spcBef>
            </a:pPr>
            <a:r>
              <a:rPr lang="en-US" b="true" sz="1181" strike="noStrike" u="none">
                <a:solidFill>
                  <a:srgbClr val="737373"/>
                </a:solidFill>
                <a:latin typeface="Nanum Square Bold"/>
                <a:ea typeface="Nanum Square Bold"/>
                <a:cs typeface="Nanum Square Bold"/>
                <a:sym typeface="Nanum Square Bold"/>
              </a:rPr>
              <a:t>메일</a:t>
            </a:r>
          </a:p>
          <a:p>
            <a:pPr algn="l" marL="0" indent="0" lvl="0">
              <a:lnSpc>
                <a:spcPts val="2304"/>
              </a:lnSpc>
              <a:spcBef>
                <a:spcPct val="0"/>
              </a:spcBef>
            </a:pPr>
            <a:r>
              <a:rPr lang="en-US" b="true" sz="1181" strike="noStrike" u="none">
                <a:solidFill>
                  <a:srgbClr val="737373"/>
                </a:solidFill>
                <a:latin typeface="Nanum Square Bold"/>
                <a:ea typeface="Nanum Square Bold"/>
                <a:cs typeface="Nanum Square Bold"/>
                <a:sym typeface="Nanum Square Bold"/>
              </a:rPr>
              <a:t>주소</a:t>
            </a:r>
          </a:p>
        </p:txBody>
      </p:sp>
      <p:sp>
        <p:nvSpPr>
          <p:cNvPr name="TextBox 65" id="65"/>
          <p:cNvSpPr txBox="true"/>
          <p:nvPr/>
        </p:nvSpPr>
        <p:spPr>
          <a:xfrm rot="0">
            <a:off x="571891" y="8505205"/>
            <a:ext cx="996021" cy="14459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304"/>
              </a:lnSpc>
              <a:spcBef>
                <a:spcPct val="0"/>
              </a:spcBef>
            </a:pPr>
            <a:r>
              <a:rPr lang="en-US" b="true" sz="1181" strike="noStrike" u="none">
                <a:solidFill>
                  <a:srgbClr val="737373"/>
                </a:solidFill>
                <a:latin typeface="Nanum Square Bold"/>
                <a:ea typeface="Nanum Square Bold"/>
                <a:cs typeface="Nanum Square Bold"/>
                <a:sym typeface="Nanum Square Bold"/>
              </a:rPr>
              <a:t>2050. 01 - 02</a:t>
            </a:r>
          </a:p>
          <a:p>
            <a:pPr algn="l" marL="0" indent="0" lvl="0">
              <a:lnSpc>
                <a:spcPts val="2304"/>
              </a:lnSpc>
              <a:spcBef>
                <a:spcPct val="0"/>
              </a:spcBef>
            </a:pPr>
            <a:r>
              <a:rPr lang="en-US" b="true" sz="1181" strike="noStrike" u="none">
                <a:solidFill>
                  <a:srgbClr val="737373"/>
                </a:solidFill>
                <a:latin typeface="Nanum Square Bold"/>
                <a:ea typeface="Nanum Square Bold"/>
                <a:cs typeface="Nanum Square Bold"/>
                <a:sym typeface="Nanum Square Bold"/>
              </a:rPr>
              <a:t>2050. 02 - 03</a:t>
            </a:r>
          </a:p>
          <a:p>
            <a:pPr algn="l" marL="0" indent="0" lvl="0">
              <a:lnSpc>
                <a:spcPts val="2304"/>
              </a:lnSpc>
              <a:spcBef>
                <a:spcPct val="0"/>
              </a:spcBef>
            </a:pPr>
            <a:r>
              <a:rPr lang="en-US" b="true" sz="1181" strike="noStrike" u="none">
                <a:solidFill>
                  <a:srgbClr val="737373"/>
                </a:solidFill>
                <a:latin typeface="Nanum Square Bold"/>
                <a:ea typeface="Nanum Square Bold"/>
                <a:cs typeface="Nanum Square Bold"/>
                <a:sym typeface="Nanum Square Bold"/>
              </a:rPr>
              <a:t>2050. 03 - 04</a:t>
            </a:r>
          </a:p>
          <a:p>
            <a:pPr algn="l" marL="0" indent="0" lvl="0">
              <a:lnSpc>
                <a:spcPts val="2304"/>
              </a:lnSpc>
              <a:spcBef>
                <a:spcPct val="0"/>
              </a:spcBef>
            </a:pPr>
            <a:r>
              <a:rPr lang="en-US" b="true" sz="1181" strike="noStrike" u="none">
                <a:solidFill>
                  <a:srgbClr val="737373"/>
                </a:solidFill>
                <a:latin typeface="Nanum Square Bold"/>
                <a:ea typeface="Nanum Square Bold"/>
                <a:cs typeface="Nanum Square Bold"/>
                <a:sym typeface="Nanum Square Bold"/>
              </a:rPr>
              <a:t>2050. 04 - 05</a:t>
            </a:r>
          </a:p>
          <a:p>
            <a:pPr algn="l" marL="0" indent="0" lvl="0">
              <a:lnSpc>
                <a:spcPts val="2304"/>
              </a:lnSpc>
              <a:spcBef>
                <a:spcPct val="0"/>
              </a:spcBef>
            </a:pPr>
            <a:r>
              <a:rPr lang="en-US" b="true" sz="1181" strike="noStrike" u="none">
                <a:solidFill>
                  <a:srgbClr val="737373"/>
                </a:solidFill>
                <a:latin typeface="Nanum Square Bold"/>
                <a:ea typeface="Nanum Square Bold"/>
                <a:cs typeface="Nanum Square Bold"/>
                <a:sym typeface="Nanum Square Bold"/>
              </a:rPr>
              <a:t>2050. 05 - 06</a:t>
            </a:r>
          </a:p>
        </p:txBody>
      </p:sp>
      <p:sp>
        <p:nvSpPr>
          <p:cNvPr name="TextBox 66" id="66"/>
          <p:cNvSpPr txBox="true"/>
          <p:nvPr/>
        </p:nvSpPr>
        <p:spPr>
          <a:xfrm rot="0">
            <a:off x="4062165" y="5896098"/>
            <a:ext cx="996021" cy="11533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304"/>
              </a:lnSpc>
              <a:spcBef>
                <a:spcPct val="0"/>
              </a:spcBef>
            </a:pPr>
            <a:r>
              <a:rPr lang="en-US" b="true" sz="1181">
                <a:solidFill>
                  <a:srgbClr val="737373"/>
                </a:solidFill>
                <a:latin typeface="Nanum Square Bold"/>
                <a:ea typeface="Nanum Square Bold"/>
                <a:cs typeface="Nanum Square Bold"/>
                <a:sym typeface="Nanum Square Bold"/>
              </a:rPr>
              <a:t>2050</a:t>
            </a:r>
            <a:r>
              <a:rPr lang="en-US" b="true" sz="1181" strike="noStrike" u="none">
                <a:solidFill>
                  <a:srgbClr val="737373"/>
                </a:solidFill>
                <a:latin typeface="Nanum Square Bold"/>
                <a:ea typeface="Nanum Square Bold"/>
                <a:cs typeface="Nanum Square Bold"/>
                <a:sym typeface="Nanum Square Bold"/>
              </a:rPr>
              <a:t>. 01. 01</a:t>
            </a:r>
          </a:p>
          <a:p>
            <a:pPr algn="l" marL="0" indent="0" lvl="0">
              <a:lnSpc>
                <a:spcPts val="2304"/>
              </a:lnSpc>
              <a:spcBef>
                <a:spcPct val="0"/>
              </a:spcBef>
            </a:pPr>
            <a:r>
              <a:rPr lang="en-US" b="true" sz="1181" strike="noStrike" u="none">
                <a:solidFill>
                  <a:srgbClr val="737373"/>
                </a:solidFill>
                <a:latin typeface="Nanum Square Bold"/>
                <a:ea typeface="Nanum Square Bold"/>
                <a:cs typeface="Nanum Square Bold"/>
                <a:sym typeface="Nanum Square Bold"/>
              </a:rPr>
              <a:t>2050. 01. 02</a:t>
            </a:r>
          </a:p>
          <a:p>
            <a:pPr algn="l" marL="0" indent="0" lvl="0">
              <a:lnSpc>
                <a:spcPts val="2304"/>
              </a:lnSpc>
              <a:spcBef>
                <a:spcPct val="0"/>
              </a:spcBef>
            </a:pPr>
            <a:r>
              <a:rPr lang="en-US" b="true" sz="1181" strike="noStrike" u="none">
                <a:solidFill>
                  <a:srgbClr val="737373"/>
                </a:solidFill>
                <a:latin typeface="Nanum Square Bold"/>
                <a:ea typeface="Nanum Square Bold"/>
                <a:cs typeface="Nanum Square Bold"/>
                <a:sym typeface="Nanum Square Bold"/>
              </a:rPr>
              <a:t>2050. 01. 03</a:t>
            </a:r>
          </a:p>
          <a:p>
            <a:pPr algn="l" marL="0" indent="0" lvl="0">
              <a:lnSpc>
                <a:spcPts val="2304"/>
              </a:lnSpc>
              <a:spcBef>
                <a:spcPct val="0"/>
              </a:spcBef>
            </a:pPr>
            <a:r>
              <a:rPr lang="en-US" b="true" sz="1181" strike="noStrike" u="none">
                <a:solidFill>
                  <a:srgbClr val="737373"/>
                </a:solidFill>
                <a:latin typeface="Nanum Square Bold"/>
                <a:ea typeface="Nanum Square Bold"/>
                <a:cs typeface="Nanum Square Bold"/>
                <a:sym typeface="Nanum Square Bold"/>
              </a:rPr>
              <a:t>2050. 01. 04</a:t>
            </a:r>
          </a:p>
        </p:txBody>
      </p:sp>
      <p:sp>
        <p:nvSpPr>
          <p:cNvPr name="TextBox 67" id="67"/>
          <p:cNvSpPr txBox="true"/>
          <p:nvPr/>
        </p:nvSpPr>
        <p:spPr>
          <a:xfrm rot="0">
            <a:off x="4062165" y="7919896"/>
            <a:ext cx="825352" cy="20312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304"/>
              </a:lnSpc>
              <a:spcBef>
                <a:spcPct val="0"/>
              </a:spcBef>
            </a:pPr>
            <a:r>
              <a:rPr lang="en-US" b="true" sz="1181" strike="noStrike" u="none">
                <a:solidFill>
                  <a:srgbClr val="737373"/>
                </a:solidFill>
                <a:latin typeface="Nanum Square Bold"/>
                <a:ea typeface="Nanum Square Bold"/>
                <a:cs typeface="Nanum Square Bold"/>
                <a:sym typeface="Nanum Square Bold"/>
              </a:rPr>
              <a:t>프로그램 명</a:t>
            </a:r>
          </a:p>
          <a:p>
            <a:pPr algn="l" marL="0" indent="0" lvl="0">
              <a:lnSpc>
                <a:spcPts val="2304"/>
              </a:lnSpc>
              <a:spcBef>
                <a:spcPct val="0"/>
              </a:spcBef>
            </a:pPr>
            <a:r>
              <a:rPr lang="en-US" b="true" sz="1181" strike="noStrike" u="none">
                <a:solidFill>
                  <a:srgbClr val="737373"/>
                </a:solidFill>
                <a:latin typeface="Nanum Square Bold"/>
                <a:ea typeface="Nanum Square Bold"/>
                <a:cs typeface="Nanum Square Bold"/>
                <a:sym typeface="Nanum Square Bold"/>
              </a:rPr>
              <a:t>프로그램 명</a:t>
            </a:r>
          </a:p>
          <a:p>
            <a:pPr algn="l" marL="0" indent="0" lvl="0">
              <a:lnSpc>
                <a:spcPts val="2304"/>
              </a:lnSpc>
              <a:spcBef>
                <a:spcPct val="0"/>
              </a:spcBef>
            </a:pPr>
            <a:r>
              <a:rPr lang="en-US" b="true" sz="1181" strike="noStrike" u="none">
                <a:solidFill>
                  <a:srgbClr val="737373"/>
                </a:solidFill>
                <a:latin typeface="Nanum Square Bold"/>
                <a:ea typeface="Nanum Square Bold"/>
                <a:cs typeface="Nanum Square Bold"/>
                <a:sym typeface="Nanum Square Bold"/>
              </a:rPr>
              <a:t>프로그램 명</a:t>
            </a:r>
          </a:p>
          <a:p>
            <a:pPr algn="l" marL="0" indent="0" lvl="0">
              <a:lnSpc>
                <a:spcPts val="2304"/>
              </a:lnSpc>
              <a:spcBef>
                <a:spcPct val="0"/>
              </a:spcBef>
            </a:pPr>
            <a:r>
              <a:rPr lang="en-US" b="true" sz="1181" strike="noStrike" u="none">
                <a:solidFill>
                  <a:srgbClr val="737373"/>
                </a:solidFill>
                <a:latin typeface="Nanum Square Bold"/>
                <a:ea typeface="Nanum Square Bold"/>
                <a:cs typeface="Nanum Square Bold"/>
                <a:sym typeface="Nanum Square Bold"/>
              </a:rPr>
              <a:t>프로그램 명</a:t>
            </a:r>
          </a:p>
          <a:p>
            <a:pPr algn="l" marL="0" indent="0" lvl="0">
              <a:lnSpc>
                <a:spcPts val="2304"/>
              </a:lnSpc>
              <a:spcBef>
                <a:spcPct val="0"/>
              </a:spcBef>
            </a:pPr>
            <a:r>
              <a:rPr lang="en-US" b="true" sz="1181" strike="noStrike" u="none">
                <a:solidFill>
                  <a:srgbClr val="737373"/>
                </a:solidFill>
                <a:latin typeface="Nanum Square Bold"/>
                <a:ea typeface="Nanum Square Bold"/>
                <a:cs typeface="Nanum Square Bold"/>
                <a:sym typeface="Nanum Square Bold"/>
              </a:rPr>
              <a:t>프로그램 명</a:t>
            </a:r>
          </a:p>
          <a:p>
            <a:pPr algn="l" marL="0" indent="0" lvl="0">
              <a:lnSpc>
                <a:spcPts val="2304"/>
              </a:lnSpc>
              <a:spcBef>
                <a:spcPct val="0"/>
              </a:spcBef>
            </a:pPr>
            <a:r>
              <a:rPr lang="en-US" b="true" sz="1181" strike="noStrike" u="none">
                <a:solidFill>
                  <a:srgbClr val="737373"/>
                </a:solidFill>
                <a:latin typeface="Nanum Square Bold"/>
                <a:ea typeface="Nanum Square Bold"/>
                <a:cs typeface="Nanum Square Bold"/>
                <a:sym typeface="Nanum Square Bold"/>
              </a:rPr>
              <a:t>프로그램 명</a:t>
            </a:r>
          </a:p>
          <a:p>
            <a:pPr algn="l" marL="0" indent="0" lvl="0">
              <a:lnSpc>
                <a:spcPts val="2304"/>
              </a:lnSpc>
              <a:spcBef>
                <a:spcPct val="0"/>
              </a:spcBef>
            </a:pPr>
            <a:r>
              <a:rPr lang="en-US" b="true" sz="1181" strike="noStrike" u="none">
                <a:solidFill>
                  <a:srgbClr val="737373"/>
                </a:solidFill>
                <a:latin typeface="Nanum Square Bold"/>
                <a:ea typeface="Nanum Square Bold"/>
                <a:cs typeface="Nanum Square Bold"/>
                <a:sym typeface="Nanum Square Bold"/>
              </a:rPr>
              <a:t>프로그램 명</a:t>
            </a:r>
          </a:p>
        </p:txBody>
      </p:sp>
      <p:sp>
        <p:nvSpPr>
          <p:cNvPr name="TextBox 68" id="68"/>
          <p:cNvSpPr txBox="true"/>
          <p:nvPr/>
        </p:nvSpPr>
        <p:spPr>
          <a:xfrm rot="0">
            <a:off x="6657235" y="7919896"/>
            <a:ext cx="259650" cy="20312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04"/>
              </a:lnSpc>
            </a:pPr>
            <a:r>
              <a:rPr lang="en-US" sz="1181" b="true">
                <a:solidFill>
                  <a:srgbClr val="5271FF">
                    <a:alpha val="40000"/>
                  </a:srgbClr>
                </a:solidFill>
                <a:latin typeface="Nanum Square Bold"/>
                <a:ea typeface="Nanum Square Bold"/>
                <a:cs typeface="Nanum Square Bold"/>
                <a:sym typeface="Nanum Square Bold"/>
              </a:rPr>
              <a:t>90</a:t>
            </a:r>
          </a:p>
          <a:p>
            <a:pPr algn="l">
              <a:lnSpc>
                <a:spcPts val="2304"/>
              </a:lnSpc>
            </a:pPr>
            <a:r>
              <a:rPr lang="en-US" sz="1181" b="true">
                <a:solidFill>
                  <a:srgbClr val="5271FF">
                    <a:alpha val="40000"/>
                  </a:srgbClr>
                </a:solidFill>
                <a:latin typeface="Nanum Square Bold"/>
                <a:ea typeface="Nanum Square Bold"/>
                <a:cs typeface="Nanum Square Bold"/>
                <a:sym typeface="Nanum Square Bold"/>
              </a:rPr>
              <a:t>90</a:t>
            </a:r>
          </a:p>
          <a:p>
            <a:pPr algn="l">
              <a:lnSpc>
                <a:spcPts val="2304"/>
              </a:lnSpc>
            </a:pPr>
            <a:r>
              <a:rPr lang="en-US" sz="1181" b="true">
                <a:solidFill>
                  <a:srgbClr val="5271FF">
                    <a:alpha val="40000"/>
                  </a:srgbClr>
                </a:solidFill>
                <a:latin typeface="Nanum Square Bold"/>
                <a:ea typeface="Nanum Square Bold"/>
                <a:cs typeface="Nanum Square Bold"/>
                <a:sym typeface="Nanum Square Bold"/>
              </a:rPr>
              <a:t>80</a:t>
            </a:r>
          </a:p>
          <a:p>
            <a:pPr algn="l">
              <a:lnSpc>
                <a:spcPts val="2304"/>
              </a:lnSpc>
            </a:pPr>
            <a:r>
              <a:rPr lang="en-US" sz="1181" b="true">
                <a:solidFill>
                  <a:srgbClr val="5271FF">
                    <a:alpha val="40000"/>
                  </a:srgbClr>
                </a:solidFill>
                <a:latin typeface="Nanum Square Bold"/>
                <a:ea typeface="Nanum Square Bold"/>
                <a:cs typeface="Nanum Square Bold"/>
                <a:sym typeface="Nanum Square Bold"/>
              </a:rPr>
              <a:t>80</a:t>
            </a:r>
          </a:p>
          <a:p>
            <a:pPr algn="l">
              <a:lnSpc>
                <a:spcPts val="2304"/>
              </a:lnSpc>
            </a:pPr>
            <a:r>
              <a:rPr lang="en-US" sz="1181" b="true">
                <a:solidFill>
                  <a:srgbClr val="5271FF">
                    <a:alpha val="40000"/>
                  </a:srgbClr>
                </a:solidFill>
                <a:latin typeface="Nanum Square Bold"/>
                <a:ea typeface="Nanum Square Bold"/>
                <a:cs typeface="Nanum Square Bold"/>
                <a:sym typeface="Nanum Square Bold"/>
              </a:rPr>
              <a:t>80</a:t>
            </a:r>
          </a:p>
          <a:p>
            <a:pPr algn="l">
              <a:lnSpc>
                <a:spcPts val="2304"/>
              </a:lnSpc>
            </a:pPr>
            <a:r>
              <a:rPr lang="en-US" sz="1181" b="true">
                <a:solidFill>
                  <a:srgbClr val="5271FF">
                    <a:alpha val="40000"/>
                  </a:srgbClr>
                </a:solidFill>
                <a:latin typeface="Nanum Square Bold"/>
                <a:ea typeface="Nanum Square Bold"/>
                <a:cs typeface="Nanum Square Bold"/>
                <a:sym typeface="Nanum Square Bold"/>
              </a:rPr>
              <a:t>80</a:t>
            </a:r>
          </a:p>
          <a:p>
            <a:pPr algn="l" marL="0" indent="0" lvl="0">
              <a:lnSpc>
                <a:spcPts val="2304"/>
              </a:lnSpc>
              <a:spcBef>
                <a:spcPct val="0"/>
              </a:spcBef>
            </a:pPr>
            <a:r>
              <a:rPr lang="en-US" b="true" sz="1181">
                <a:solidFill>
                  <a:srgbClr val="5271FF">
                    <a:alpha val="40000"/>
                  </a:srgbClr>
                </a:solidFill>
                <a:latin typeface="Nanum Square Bold"/>
                <a:ea typeface="Nanum Square Bold"/>
                <a:cs typeface="Nanum Square Bold"/>
                <a:sym typeface="Nanum Square Bold"/>
              </a:rPr>
              <a:t>80</a:t>
            </a:r>
          </a:p>
        </p:txBody>
      </p:sp>
      <p:sp>
        <p:nvSpPr>
          <p:cNvPr name="TextBox 69" id="69"/>
          <p:cNvSpPr txBox="true"/>
          <p:nvPr/>
        </p:nvSpPr>
        <p:spPr>
          <a:xfrm rot="0">
            <a:off x="4870415" y="4040931"/>
            <a:ext cx="2117694" cy="11533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304"/>
              </a:lnSpc>
              <a:spcBef>
                <a:spcPct val="0"/>
              </a:spcBef>
            </a:pPr>
            <a:r>
              <a:rPr lang="en-US" sz="1181" strike="noStrike" u="none">
                <a:solidFill>
                  <a:srgbClr val="737373"/>
                </a:solidFill>
                <a:latin typeface="Nanum Square"/>
                <a:ea typeface="Nanum Square"/>
                <a:cs typeface="Nanum Square"/>
                <a:sym typeface="Nanum Square"/>
              </a:rPr>
              <a:t>라라나 대학교 디자인과 졸업</a:t>
            </a:r>
          </a:p>
          <a:p>
            <a:pPr algn="l" marL="0" indent="0" lvl="0">
              <a:lnSpc>
                <a:spcPts val="2304"/>
              </a:lnSpc>
              <a:spcBef>
                <a:spcPct val="0"/>
              </a:spcBef>
            </a:pPr>
            <a:r>
              <a:rPr lang="en-US" sz="1181" strike="noStrike" u="none">
                <a:solidFill>
                  <a:srgbClr val="737373"/>
                </a:solidFill>
                <a:latin typeface="Nanum Square"/>
                <a:ea typeface="Nanum Square"/>
                <a:cs typeface="Nanum Square"/>
                <a:sym typeface="Nanum Square"/>
              </a:rPr>
              <a:t>라라나 대학교 디자인과 입학</a:t>
            </a:r>
          </a:p>
          <a:p>
            <a:pPr algn="l" marL="0" indent="0" lvl="0">
              <a:lnSpc>
                <a:spcPts val="2304"/>
              </a:lnSpc>
              <a:spcBef>
                <a:spcPct val="0"/>
              </a:spcBef>
            </a:pPr>
            <a:r>
              <a:rPr lang="en-US" sz="1181" strike="noStrike" u="none">
                <a:solidFill>
                  <a:srgbClr val="737373"/>
                </a:solidFill>
                <a:latin typeface="Nanum Square"/>
                <a:ea typeface="Nanum Square"/>
                <a:cs typeface="Nanum Square"/>
                <a:sym typeface="Nanum Square"/>
              </a:rPr>
              <a:t>라라나 고등학교 졸업</a:t>
            </a:r>
          </a:p>
          <a:p>
            <a:pPr algn="l" marL="0" indent="0" lvl="0">
              <a:lnSpc>
                <a:spcPts val="2304"/>
              </a:lnSpc>
              <a:spcBef>
                <a:spcPct val="0"/>
              </a:spcBef>
            </a:pPr>
            <a:r>
              <a:rPr lang="en-US" sz="1181" strike="noStrike" u="none">
                <a:solidFill>
                  <a:srgbClr val="737373"/>
                </a:solidFill>
                <a:latin typeface="Nanum Square"/>
                <a:ea typeface="Nanum Square"/>
                <a:cs typeface="Nanum Square"/>
                <a:sym typeface="Nanum Square"/>
              </a:rPr>
              <a:t>라라나 고등학교 입학</a:t>
            </a:r>
          </a:p>
        </p:txBody>
      </p:sp>
      <p:sp>
        <p:nvSpPr>
          <p:cNvPr name="TextBox 70" id="70"/>
          <p:cNvSpPr txBox="true"/>
          <p:nvPr/>
        </p:nvSpPr>
        <p:spPr>
          <a:xfrm rot="0">
            <a:off x="1363478" y="6217042"/>
            <a:ext cx="2398522" cy="1411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04"/>
              </a:lnSpc>
            </a:pPr>
            <a:r>
              <a:rPr lang="en-US" sz="1181">
                <a:solidFill>
                  <a:srgbClr val="737373"/>
                </a:solidFill>
                <a:latin typeface="Nanum Square"/>
                <a:ea typeface="Nanum Square"/>
                <a:cs typeface="Nanum Square"/>
                <a:sym typeface="Nanum Square"/>
              </a:rPr>
              <a:t>대학생 디자인 공모전 대상</a:t>
            </a:r>
          </a:p>
          <a:p>
            <a:pPr algn="l">
              <a:lnSpc>
                <a:spcPts val="2304"/>
              </a:lnSpc>
            </a:pPr>
            <a:r>
              <a:rPr lang="en-US" sz="1181">
                <a:solidFill>
                  <a:srgbClr val="737373"/>
                </a:solidFill>
                <a:latin typeface="Nanum Square"/>
                <a:ea typeface="Nanum Square"/>
                <a:cs typeface="Nanum Square"/>
                <a:sym typeface="Nanum Square"/>
              </a:rPr>
              <a:t>대학생 디자인 공모전 대상</a:t>
            </a:r>
          </a:p>
          <a:p>
            <a:pPr algn="l">
              <a:lnSpc>
                <a:spcPts val="2304"/>
              </a:lnSpc>
            </a:pPr>
            <a:r>
              <a:rPr lang="en-US" sz="1181">
                <a:solidFill>
                  <a:srgbClr val="737373"/>
                </a:solidFill>
                <a:latin typeface="Nanum Square"/>
                <a:ea typeface="Nanum Square"/>
                <a:cs typeface="Nanum Square"/>
                <a:sym typeface="Nanum Square"/>
              </a:rPr>
              <a:t>패키지 디자인 공모전 금상</a:t>
            </a:r>
          </a:p>
          <a:p>
            <a:pPr algn="l">
              <a:lnSpc>
                <a:spcPts val="2304"/>
              </a:lnSpc>
            </a:pPr>
            <a:r>
              <a:rPr lang="en-US" sz="1181">
                <a:solidFill>
                  <a:srgbClr val="737373"/>
                </a:solidFill>
                <a:latin typeface="Nanum Square"/>
                <a:ea typeface="Nanum Square"/>
                <a:cs typeface="Nanum Square"/>
                <a:sym typeface="Nanum Square"/>
              </a:rPr>
              <a:t>대학생 마케팅 공모전 금상</a:t>
            </a:r>
          </a:p>
          <a:p>
            <a:pPr algn="l">
              <a:lnSpc>
                <a:spcPts val="2304"/>
              </a:lnSpc>
            </a:pPr>
            <a:r>
              <a:rPr lang="en-US" sz="1181">
                <a:solidFill>
                  <a:srgbClr val="737373"/>
                </a:solidFill>
                <a:latin typeface="Nanum Square"/>
                <a:ea typeface="Nanum Square"/>
                <a:cs typeface="Nanum Square"/>
                <a:sym typeface="Nanum Square"/>
              </a:rPr>
              <a:t>청소년 미술대회 동상</a:t>
            </a:r>
          </a:p>
        </p:txBody>
      </p:sp>
      <p:sp>
        <p:nvSpPr>
          <p:cNvPr name="TextBox 71" id="71"/>
          <p:cNvSpPr txBox="true"/>
          <p:nvPr/>
        </p:nvSpPr>
        <p:spPr>
          <a:xfrm rot="0">
            <a:off x="1688145" y="8505205"/>
            <a:ext cx="1773690" cy="14459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304"/>
              </a:lnSpc>
              <a:spcBef>
                <a:spcPct val="0"/>
              </a:spcBef>
            </a:pPr>
            <a:r>
              <a:rPr lang="en-US" sz="1181" strike="noStrike" u="none">
                <a:solidFill>
                  <a:srgbClr val="737373"/>
                </a:solidFill>
                <a:latin typeface="Nanum Square"/>
                <a:ea typeface="Nanum Square"/>
                <a:cs typeface="Nanum Square"/>
                <a:sym typeface="Nanum Square"/>
              </a:rPr>
              <a:t>라라나 컴퍼니 디자이너 인턴</a:t>
            </a:r>
          </a:p>
          <a:p>
            <a:pPr algn="l" marL="0" indent="0" lvl="0">
              <a:lnSpc>
                <a:spcPts val="2304"/>
              </a:lnSpc>
              <a:spcBef>
                <a:spcPct val="0"/>
              </a:spcBef>
            </a:pPr>
            <a:r>
              <a:rPr lang="en-US" sz="1181" strike="noStrike" u="none">
                <a:solidFill>
                  <a:srgbClr val="737373"/>
                </a:solidFill>
                <a:latin typeface="Nanum Square"/>
                <a:ea typeface="Nanum Square"/>
                <a:cs typeface="Nanum Square"/>
                <a:sym typeface="Nanum Square"/>
              </a:rPr>
              <a:t>라라나 컴퍼니 디자이너 인턴</a:t>
            </a:r>
          </a:p>
          <a:p>
            <a:pPr algn="l" marL="0" indent="0" lvl="0">
              <a:lnSpc>
                <a:spcPts val="2304"/>
              </a:lnSpc>
              <a:spcBef>
                <a:spcPct val="0"/>
              </a:spcBef>
            </a:pPr>
            <a:r>
              <a:rPr lang="en-US" sz="1181" strike="noStrike" u="none">
                <a:solidFill>
                  <a:srgbClr val="737373"/>
                </a:solidFill>
                <a:latin typeface="Nanum Square"/>
                <a:ea typeface="Nanum Square"/>
                <a:cs typeface="Nanum Square"/>
                <a:sym typeface="Nanum Square"/>
              </a:rPr>
              <a:t>라라나 컴퍼니 디자이너 인턴</a:t>
            </a:r>
          </a:p>
          <a:p>
            <a:pPr algn="l" marL="0" indent="0" lvl="0">
              <a:lnSpc>
                <a:spcPts val="2304"/>
              </a:lnSpc>
              <a:spcBef>
                <a:spcPct val="0"/>
              </a:spcBef>
            </a:pPr>
            <a:r>
              <a:rPr lang="en-US" sz="1181" strike="noStrike" u="none">
                <a:solidFill>
                  <a:srgbClr val="737373"/>
                </a:solidFill>
                <a:latin typeface="Nanum Square"/>
                <a:ea typeface="Nanum Square"/>
                <a:cs typeface="Nanum Square"/>
                <a:sym typeface="Nanum Square"/>
              </a:rPr>
              <a:t>라라나 컴퍼니 디자이너 인턴</a:t>
            </a:r>
          </a:p>
          <a:p>
            <a:pPr algn="l" marL="0" indent="0" lvl="0">
              <a:lnSpc>
                <a:spcPts val="2304"/>
              </a:lnSpc>
              <a:spcBef>
                <a:spcPct val="0"/>
              </a:spcBef>
            </a:pPr>
            <a:r>
              <a:rPr lang="en-US" sz="1181" strike="noStrike" u="none">
                <a:solidFill>
                  <a:srgbClr val="737373"/>
                </a:solidFill>
                <a:latin typeface="Nanum Square"/>
                <a:ea typeface="Nanum Square"/>
                <a:cs typeface="Nanum Square"/>
                <a:sym typeface="Nanum Square"/>
              </a:rPr>
              <a:t>라라나 컴퍼니 디자이너 인턴</a:t>
            </a:r>
          </a:p>
        </p:txBody>
      </p:sp>
      <p:sp>
        <p:nvSpPr>
          <p:cNvPr name="TextBox 72" id="72"/>
          <p:cNvSpPr txBox="true"/>
          <p:nvPr/>
        </p:nvSpPr>
        <p:spPr>
          <a:xfrm rot="0">
            <a:off x="5179196" y="5896098"/>
            <a:ext cx="1773690" cy="11533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304"/>
              </a:lnSpc>
              <a:spcBef>
                <a:spcPct val="0"/>
              </a:spcBef>
            </a:pPr>
            <a:r>
              <a:rPr lang="en-US" sz="1181" strike="noStrike" u="none">
                <a:solidFill>
                  <a:srgbClr val="737373"/>
                </a:solidFill>
                <a:latin typeface="Nanum Square"/>
                <a:ea typeface="Nanum Square"/>
                <a:cs typeface="Nanum Square"/>
                <a:sym typeface="Nanum Square"/>
              </a:rPr>
              <a:t>외국어 자격 시험 1급</a:t>
            </a:r>
          </a:p>
          <a:p>
            <a:pPr algn="l" marL="0" indent="0" lvl="0">
              <a:lnSpc>
                <a:spcPts val="2304"/>
              </a:lnSpc>
              <a:spcBef>
                <a:spcPct val="0"/>
              </a:spcBef>
            </a:pPr>
            <a:r>
              <a:rPr lang="en-US" sz="1181" strike="noStrike" u="none">
                <a:solidFill>
                  <a:srgbClr val="737373"/>
                </a:solidFill>
                <a:latin typeface="Nanum Square"/>
                <a:ea typeface="Nanum Square"/>
                <a:cs typeface="Nanum Square"/>
                <a:sym typeface="Nanum Square"/>
              </a:rPr>
              <a:t>외국어 자격 시험 2급</a:t>
            </a:r>
          </a:p>
          <a:p>
            <a:pPr algn="l" marL="0" indent="0" lvl="0">
              <a:lnSpc>
                <a:spcPts val="2304"/>
              </a:lnSpc>
              <a:spcBef>
                <a:spcPct val="0"/>
              </a:spcBef>
            </a:pPr>
            <a:r>
              <a:rPr lang="en-US" sz="1181" strike="noStrike" u="none">
                <a:solidFill>
                  <a:srgbClr val="737373"/>
                </a:solidFill>
                <a:latin typeface="Nanum Square"/>
                <a:ea typeface="Nanum Square"/>
                <a:cs typeface="Nanum Square"/>
                <a:sym typeface="Nanum Square"/>
              </a:rPr>
              <a:t>프로그램 기능 자격증</a:t>
            </a:r>
          </a:p>
          <a:p>
            <a:pPr algn="l" marL="0" indent="0" lvl="0">
              <a:lnSpc>
                <a:spcPts val="2304"/>
              </a:lnSpc>
              <a:spcBef>
                <a:spcPct val="0"/>
              </a:spcBef>
            </a:pPr>
            <a:r>
              <a:rPr lang="en-US" sz="1181" strike="noStrike" u="none">
                <a:solidFill>
                  <a:srgbClr val="737373"/>
                </a:solidFill>
                <a:latin typeface="Nanum Square"/>
                <a:ea typeface="Nanum Square"/>
                <a:cs typeface="Nanum Square"/>
                <a:sym typeface="Nanum Square"/>
              </a:rPr>
              <a:t>프로그램 기능 자격증</a:t>
            </a:r>
          </a:p>
        </p:txBody>
      </p:sp>
      <p:sp>
        <p:nvSpPr>
          <p:cNvPr name="TextBox 73" id="73"/>
          <p:cNvSpPr txBox="true"/>
          <p:nvPr/>
        </p:nvSpPr>
        <p:spPr>
          <a:xfrm rot="0">
            <a:off x="1045933" y="4061851"/>
            <a:ext cx="2098243" cy="14459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304"/>
              </a:lnSpc>
              <a:spcBef>
                <a:spcPct val="0"/>
              </a:spcBef>
            </a:pPr>
            <a:r>
              <a:rPr lang="en-US" sz="1181" strike="noStrike" u="none">
                <a:solidFill>
                  <a:srgbClr val="737373"/>
                </a:solidFill>
                <a:latin typeface="Nanum Square"/>
                <a:ea typeface="Nanum Square"/>
                <a:cs typeface="Nanum Square"/>
                <a:sym typeface="Nanum Square"/>
              </a:rPr>
              <a:t>전혜원 Hae-won jeon</a:t>
            </a:r>
          </a:p>
          <a:p>
            <a:pPr algn="l" marL="0" indent="0" lvl="0">
              <a:lnSpc>
                <a:spcPts val="2304"/>
              </a:lnSpc>
              <a:spcBef>
                <a:spcPct val="0"/>
              </a:spcBef>
            </a:pPr>
            <a:r>
              <a:rPr lang="en-US" sz="1181" strike="noStrike" u="none">
                <a:solidFill>
                  <a:srgbClr val="737373"/>
                </a:solidFill>
                <a:latin typeface="Nanum Square"/>
                <a:ea typeface="Nanum Square"/>
                <a:cs typeface="Nanum Square"/>
                <a:sym typeface="Nanum Square"/>
              </a:rPr>
              <a:t>2050년 01월 01일</a:t>
            </a:r>
          </a:p>
          <a:p>
            <a:pPr algn="l" marL="0" indent="0" lvl="0">
              <a:lnSpc>
                <a:spcPts val="2304"/>
              </a:lnSpc>
              <a:spcBef>
                <a:spcPct val="0"/>
              </a:spcBef>
            </a:pPr>
            <a:r>
              <a:rPr lang="en-US" sz="1181" strike="noStrike" u="none">
                <a:solidFill>
                  <a:srgbClr val="737373"/>
                </a:solidFill>
                <a:latin typeface="Nanum Square"/>
                <a:ea typeface="Nanum Square"/>
                <a:cs typeface="Nanum Square"/>
                <a:sym typeface="Nanum Square"/>
              </a:rPr>
              <a:t>123-456-7890</a:t>
            </a:r>
          </a:p>
          <a:p>
            <a:pPr algn="l" marL="0" indent="0" lvl="0">
              <a:lnSpc>
                <a:spcPts val="2304"/>
              </a:lnSpc>
              <a:spcBef>
                <a:spcPct val="0"/>
              </a:spcBef>
            </a:pPr>
            <a:r>
              <a:rPr lang="en-US" sz="1181" strike="noStrike" u="none">
                <a:solidFill>
                  <a:srgbClr val="737373"/>
                </a:solidFill>
                <a:latin typeface="Nanum Square"/>
                <a:ea typeface="Nanum Square"/>
                <a:cs typeface="Nanum Square"/>
                <a:sym typeface="Nanum Square"/>
              </a:rPr>
              <a:t>hello@reallygreatsite.com</a:t>
            </a:r>
          </a:p>
          <a:p>
            <a:pPr algn="l" marL="0" indent="0" lvl="0">
              <a:lnSpc>
                <a:spcPts val="2304"/>
              </a:lnSpc>
              <a:spcBef>
                <a:spcPct val="0"/>
              </a:spcBef>
            </a:pPr>
            <a:r>
              <a:rPr lang="en-US" sz="1181" strike="noStrike" u="none">
                <a:solidFill>
                  <a:srgbClr val="737373"/>
                </a:solidFill>
                <a:latin typeface="Nanum Square"/>
                <a:ea typeface="Nanum Square"/>
                <a:cs typeface="Nanum Square"/>
                <a:sym typeface="Nanum Square"/>
              </a:rPr>
              <a:t>123 Anywhere St., Any City</a:t>
            </a:r>
          </a:p>
        </p:txBody>
      </p:sp>
      <p:sp>
        <p:nvSpPr>
          <p:cNvPr name="TextBox 74" id="74"/>
          <p:cNvSpPr txBox="true"/>
          <p:nvPr/>
        </p:nvSpPr>
        <p:spPr>
          <a:xfrm rot="0">
            <a:off x="2836421" y="1115123"/>
            <a:ext cx="4030192" cy="5428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92"/>
              </a:lnSpc>
            </a:pPr>
            <a:r>
              <a:rPr lang="en-US" sz="3209" b="true">
                <a:solidFill>
                  <a:srgbClr val="5271FF"/>
                </a:solidFill>
                <a:latin typeface="Nanum Square Bold"/>
                <a:ea typeface="Nanum Square Bold"/>
                <a:cs typeface="Nanum Square Bold"/>
                <a:sym typeface="Nanum Square Bold"/>
              </a:rPr>
              <a:t>디자이너 전혜원입니다.</a:t>
            </a:r>
          </a:p>
        </p:txBody>
      </p:sp>
      <p:sp>
        <p:nvSpPr>
          <p:cNvPr name="TextBox 75" id="75"/>
          <p:cNvSpPr txBox="true"/>
          <p:nvPr/>
        </p:nvSpPr>
        <p:spPr>
          <a:xfrm rot="0">
            <a:off x="2836421" y="656637"/>
            <a:ext cx="2145791" cy="4822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31"/>
              </a:lnSpc>
            </a:pPr>
            <a:r>
              <a:rPr lang="en-US" sz="2736" b="true">
                <a:solidFill>
                  <a:srgbClr val="737373"/>
                </a:solidFill>
                <a:latin typeface="Nanum Square Bold"/>
                <a:ea typeface="Nanum Square Bold"/>
                <a:cs typeface="Nanum Square Bold"/>
                <a:sym typeface="Nanum Square Bold"/>
              </a:rPr>
              <a:t>안녕하세요.</a:t>
            </a:r>
          </a:p>
        </p:txBody>
      </p:sp>
      <p:sp>
        <p:nvSpPr>
          <p:cNvPr name="TextBox 76" id="76"/>
          <p:cNvSpPr txBox="true"/>
          <p:nvPr/>
        </p:nvSpPr>
        <p:spPr>
          <a:xfrm rot="0">
            <a:off x="2872421" y="1947425"/>
            <a:ext cx="4030192" cy="8775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760"/>
              </a:lnSpc>
              <a:spcBef>
                <a:spcPct val="0"/>
              </a:spcBef>
            </a:pPr>
            <a:r>
              <a:rPr lang="en-US" sz="1100">
                <a:solidFill>
                  <a:srgbClr val="737373"/>
                </a:solidFill>
                <a:latin typeface="Nanum Square"/>
                <a:ea typeface="Nanum Square"/>
                <a:cs typeface="Nanum Square"/>
                <a:sym typeface="Nanum Square"/>
              </a:rPr>
              <a:t>안녕하세요. 디자이너 전혜원입니다. 여러분께 새로운 창조적인 아이디어와 디자인을 선보일 수 있어 기쁩니다. 함께 멋진 작품을 만들어내는 것이 목표입니다. 협업과 소통을 통해 더 나은 결과물을 만들어 나가겠습니다.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DAHC_flIfag</dc:identifier>
  <dcterms:modified xsi:type="dcterms:W3CDTF">2011-08-01T06:04:30Z</dcterms:modified>
  <cp:revision>1</cp:revision>
  <dc:title>파란색 회색 심플 깔끔한 디자이너 이력서</dc:title>
</cp:coreProperties>
</file>